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56" r:id="rId5"/>
    <p:sldId id="258" r:id="rId6"/>
    <p:sldId id="261" r:id="rId7"/>
    <p:sldId id="266" r:id="rId8"/>
    <p:sldId id="267" r:id="rId9"/>
    <p:sldId id="274" r:id="rId10"/>
    <p:sldId id="262" r:id="rId11"/>
    <p:sldId id="275" r:id="rId12"/>
  </p:sldIdLst>
  <p:sldSz cx="12188825"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2" d="100"/>
          <a:sy n="72" d="100"/>
        </p:scale>
        <p:origin x="660" y="78"/>
      </p:cViewPr>
      <p:guideLst>
        <p:guide pos="3839"/>
        <p:guide orient="horz" pos="2160"/>
      </p:guideLst>
    </p:cSldViewPr>
  </p:slideViewPr>
  <p:notesTextViewPr>
    <p:cViewPr>
      <p:scale>
        <a:sx n="1" d="1"/>
        <a:sy n="1" d="1"/>
      </p:scale>
      <p:origin x="0" y="0"/>
    </p:cViewPr>
  </p:notesTextViewPr>
  <p:notesViewPr>
    <p:cSldViewPr showGuides="1">
      <p:cViewPr varScale="1">
        <p:scale>
          <a:sx n="90" d="100"/>
          <a:sy n="90" d="100"/>
        </p:scale>
        <p:origin x="302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FC859E-8EDF-4AC6-BB1F-21B553F5625D}" type="doc">
      <dgm:prSet loTypeId="urn:microsoft.com/office/officeart/2008/layout/NameandTitleOrganizationalChart" loCatId="hierarchy" qsTypeId="urn:microsoft.com/office/officeart/2005/8/quickstyle/simple1" qsCatId="simple" csTypeId="urn:microsoft.com/office/officeart/2005/8/colors/colorful4" csCatId="colorful" phldr="1"/>
      <dgm:spPr/>
      <dgm:t>
        <a:bodyPr/>
        <a:lstStyle/>
        <a:p>
          <a:endParaRPr lang="es-MX"/>
        </a:p>
      </dgm:t>
    </dgm:pt>
    <dgm:pt modelId="{C9E42793-ACF9-4E1D-AFCB-345781423467}">
      <dgm:prSet phldrT="[Texto]"/>
      <dgm:spPr>
        <a:solidFill>
          <a:schemeClr val="accent3">
            <a:lumMod val="50000"/>
          </a:schemeClr>
        </a:solidFill>
      </dgm:spPr>
      <dgm:t>
        <a:bodyPr/>
        <a:lstStyle/>
        <a:p>
          <a:r>
            <a:rPr lang="es-MX" dirty="0"/>
            <a:t>Desarrolladores de pulsera </a:t>
          </a:r>
          <a:r>
            <a:rPr lang="es-MX" dirty="0" err="1"/>
            <a:t>tecnologica</a:t>
          </a:r>
          <a:endParaRPr lang="es-MX" dirty="0"/>
        </a:p>
      </dgm:t>
    </dgm:pt>
    <dgm:pt modelId="{286D7059-7411-442B-AC67-3A915C71D5F3}" type="parTrans" cxnId="{4FE570A4-D4B0-4164-B171-A57B33FB6106}">
      <dgm:prSet/>
      <dgm:spPr/>
      <dgm:t>
        <a:bodyPr/>
        <a:lstStyle/>
        <a:p>
          <a:endParaRPr lang="es-MX"/>
        </a:p>
      </dgm:t>
    </dgm:pt>
    <dgm:pt modelId="{E8EA6C35-FC41-42A8-BB8C-5124D86A13A0}" type="sibTrans" cxnId="{4FE570A4-D4B0-4164-B171-A57B33FB6106}">
      <dgm:prSet/>
      <dgm:spPr/>
      <dgm:t>
        <a:bodyPr/>
        <a:lstStyle/>
        <a:p>
          <a:r>
            <a:rPr lang="es-MX" dirty="0"/>
            <a:t>Ingenieros con conocimiento en  desarrollo de </a:t>
          </a:r>
          <a:r>
            <a:rPr lang="es-MX" dirty="0" err="1"/>
            <a:t>sofware</a:t>
          </a:r>
          <a:endParaRPr lang="es-MX" dirty="0"/>
        </a:p>
      </dgm:t>
    </dgm:pt>
    <dgm:pt modelId="{767EDF77-D2EC-4615-8FCD-D7AC4857A756}" type="asst">
      <dgm:prSet phldrT="[Texto]"/>
      <dgm:spPr>
        <a:solidFill>
          <a:schemeClr val="accent3">
            <a:lumMod val="75000"/>
          </a:schemeClr>
        </a:solidFill>
      </dgm:spPr>
      <dgm:t>
        <a:bodyPr/>
        <a:lstStyle/>
        <a:p>
          <a:r>
            <a:rPr lang="es-MX"/>
            <a:t>Desarrolladores de aplicacion para pulsera</a:t>
          </a:r>
        </a:p>
      </dgm:t>
    </dgm:pt>
    <dgm:pt modelId="{114A7988-AA24-4365-9809-F8A507A86BAD}" type="parTrans" cxnId="{D5481711-7A00-4E9A-BD8F-88D8CD4AC0FE}">
      <dgm:prSet/>
      <dgm:spPr/>
      <dgm:t>
        <a:bodyPr/>
        <a:lstStyle/>
        <a:p>
          <a:endParaRPr lang="es-MX"/>
        </a:p>
      </dgm:t>
    </dgm:pt>
    <dgm:pt modelId="{098B587F-9F5C-40E8-9112-CEBCB88224F3}" type="sibTrans" cxnId="{D5481711-7A00-4E9A-BD8F-88D8CD4AC0FE}">
      <dgm:prSet custT="1"/>
      <dgm:spPr/>
      <dgm:t>
        <a:bodyPr/>
        <a:lstStyle/>
        <a:p>
          <a:pPr algn="r"/>
          <a:endParaRPr lang="es-MX" sz="600" dirty="0"/>
        </a:p>
        <a:p>
          <a:pPr algn="l"/>
          <a:r>
            <a:rPr lang="es-MX" sz="800" dirty="0"/>
            <a:t>Ingenieros con conocimiento en  desarrollo de aplicaciones </a:t>
          </a:r>
          <a:r>
            <a:rPr lang="es-MX" sz="800" dirty="0" err="1"/>
            <a:t>moviles</a:t>
          </a:r>
          <a:endParaRPr lang="es-MX" sz="800" dirty="0"/>
        </a:p>
      </dgm:t>
    </dgm:pt>
    <dgm:pt modelId="{6B4D20DD-A0C9-4CAC-8517-AE4105CCFB66}">
      <dgm:prSet phldrT="[Texto]"/>
      <dgm:spPr>
        <a:solidFill>
          <a:schemeClr val="accent5">
            <a:lumMod val="75000"/>
          </a:schemeClr>
        </a:solidFill>
      </dgm:spPr>
      <dgm:t>
        <a:bodyPr/>
        <a:lstStyle/>
        <a:p>
          <a:r>
            <a:rPr lang="es-MX"/>
            <a:t>Produccion</a:t>
          </a:r>
        </a:p>
      </dgm:t>
    </dgm:pt>
    <dgm:pt modelId="{15B6FD61-5A54-4A1E-9EB7-95785F4814B7}" type="parTrans" cxnId="{1E152F33-A9C4-4824-AFC5-7DC639EAD4B0}">
      <dgm:prSet/>
      <dgm:spPr/>
      <dgm:t>
        <a:bodyPr/>
        <a:lstStyle/>
        <a:p>
          <a:endParaRPr lang="es-MX"/>
        </a:p>
      </dgm:t>
    </dgm:pt>
    <dgm:pt modelId="{3831E760-B222-4A50-A506-4CF820408F62}" type="sibTrans" cxnId="{1E152F33-A9C4-4824-AFC5-7DC639EAD4B0}">
      <dgm:prSet/>
      <dgm:spPr/>
      <dgm:t>
        <a:bodyPr/>
        <a:lstStyle/>
        <a:p>
          <a:pPr algn="l"/>
          <a:r>
            <a:rPr lang="es-MX"/>
            <a:t>Empleados que produciran pulsera en masa</a:t>
          </a:r>
        </a:p>
      </dgm:t>
    </dgm:pt>
    <dgm:pt modelId="{C4AC68B7-E89E-45BF-80FA-80DAE38376B5}">
      <dgm:prSet phldrT="[Texto]"/>
      <dgm:spPr>
        <a:solidFill>
          <a:srgbClr val="00B050"/>
        </a:solidFill>
      </dgm:spPr>
      <dgm:t>
        <a:bodyPr/>
        <a:lstStyle/>
        <a:p>
          <a:r>
            <a:rPr lang="es-MX"/>
            <a:t>Mercadotecnia</a:t>
          </a:r>
        </a:p>
      </dgm:t>
    </dgm:pt>
    <dgm:pt modelId="{A170A382-E45F-41BC-958A-568B48E70C4E}" type="parTrans" cxnId="{DBD08D8F-B3E4-4028-BF6C-D51911D1FBA3}">
      <dgm:prSet/>
      <dgm:spPr/>
      <dgm:t>
        <a:bodyPr/>
        <a:lstStyle/>
        <a:p>
          <a:endParaRPr lang="es-MX"/>
        </a:p>
      </dgm:t>
    </dgm:pt>
    <dgm:pt modelId="{759D7E86-558C-410C-80BA-08A0F90FD18C}" type="sibTrans" cxnId="{DBD08D8F-B3E4-4028-BF6C-D51911D1FBA3}">
      <dgm:prSet/>
      <dgm:spPr/>
      <dgm:t>
        <a:bodyPr/>
        <a:lstStyle/>
        <a:p>
          <a:pPr algn="l"/>
          <a:r>
            <a:rPr lang="es-MX"/>
            <a:t>Personal con conocimiento en mercadotecnia y publicidad</a:t>
          </a:r>
        </a:p>
      </dgm:t>
    </dgm:pt>
    <dgm:pt modelId="{8DE05513-3BBF-4A6C-9DFA-6904137DCA20}">
      <dgm:prSet phldrT="[Texto]"/>
      <dgm:spPr>
        <a:solidFill>
          <a:schemeClr val="accent2">
            <a:lumMod val="50000"/>
          </a:schemeClr>
        </a:solidFill>
      </dgm:spPr>
      <dgm:t>
        <a:bodyPr/>
        <a:lstStyle/>
        <a:p>
          <a:r>
            <a:rPr lang="es-MX"/>
            <a:t>Gobierno de mi comunidad</a:t>
          </a:r>
        </a:p>
      </dgm:t>
    </dgm:pt>
    <dgm:pt modelId="{9F8DF19C-FC56-48B5-B2A4-09591AC4F3F4}" type="parTrans" cxnId="{07616AD8-82E2-454F-96FF-5B5C4B21F6B9}">
      <dgm:prSet/>
      <dgm:spPr/>
      <dgm:t>
        <a:bodyPr/>
        <a:lstStyle/>
        <a:p>
          <a:endParaRPr lang="es-MX"/>
        </a:p>
      </dgm:t>
    </dgm:pt>
    <dgm:pt modelId="{379885E6-4BEF-42F7-9350-FE9F29F43162}" type="sibTrans" cxnId="{07616AD8-82E2-454F-96FF-5B5C4B21F6B9}">
      <dgm:prSet/>
      <dgm:spPr/>
      <dgm:t>
        <a:bodyPr/>
        <a:lstStyle/>
        <a:p>
          <a:pPr algn="l"/>
          <a:r>
            <a:rPr lang="es-MX"/>
            <a:t>Presidente municipal que avale proyecto</a:t>
          </a:r>
        </a:p>
      </dgm:t>
    </dgm:pt>
    <dgm:pt modelId="{B94AAB2D-8A02-46DF-8C69-299C0475CD25}">
      <dgm:prSet/>
      <dgm:spPr>
        <a:solidFill>
          <a:schemeClr val="accent5">
            <a:lumMod val="75000"/>
          </a:schemeClr>
        </a:solidFill>
      </dgm:spPr>
      <dgm:t>
        <a:bodyPr/>
        <a:lstStyle/>
        <a:p>
          <a:r>
            <a:rPr lang="es-MX"/>
            <a:t>Repartidores</a:t>
          </a:r>
        </a:p>
      </dgm:t>
    </dgm:pt>
    <dgm:pt modelId="{461B49CE-DEF1-4B2E-ACB9-1E2A74BD2D0B}" type="parTrans" cxnId="{0DD04AE3-9626-4318-B6FB-40910CD43F90}">
      <dgm:prSet/>
      <dgm:spPr/>
      <dgm:t>
        <a:bodyPr/>
        <a:lstStyle/>
        <a:p>
          <a:endParaRPr lang="es-MX"/>
        </a:p>
      </dgm:t>
    </dgm:pt>
    <dgm:pt modelId="{127B1BC6-59B4-4674-9200-1F94A4763C42}" type="sibTrans" cxnId="{0DD04AE3-9626-4318-B6FB-40910CD43F90}">
      <dgm:prSet/>
      <dgm:spPr/>
      <dgm:t>
        <a:bodyPr/>
        <a:lstStyle/>
        <a:p>
          <a:pPr algn="l"/>
          <a:r>
            <a:rPr lang="es-MX"/>
            <a:t>Choferes que lleven el producto a destino</a:t>
          </a:r>
        </a:p>
      </dgm:t>
    </dgm:pt>
    <dgm:pt modelId="{E60651E8-7AE4-4F79-93AC-86E91CF926AF}">
      <dgm:prSet/>
      <dgm:spPr>
        <a:solidFill>
          <a:srgbClr val="00B050"/>
        </a:solidFill>
      </dgm:spPr>
      <dgm:t>
        <a:bodyPr/>
        <a:lstStyle/>
        <a:p>
          <a:r>
            <a:rPr lang="es-MX"/>
            <a:t>Publicidad</a:t>
          </a:r>
        </a:p>
      </dgm:t>
    </dgm:pt>
    <dgm:pt modelId="{605053F5-D86C-4508-BDA7-FC4FA7422755}" type="parTrans" cxnId="{815BA1B3-96AD-4155-9705-264A4C72BC29}">
      <dgm:prSet/>
      <dgm:spPr/>
      <dgm:t>
        <a:bodyPr/>
        <a:lstStyle/>
        <a:p>
          <a:endParaRPr lang="es-MX"/>
        </a:p>
      </dgm:t>
    </dgm:pt>
    <dgm:pt modelId="{DA5201B5-256F-403B-ADDA-EC131DE2977A}" type="sibTrans" cxnId="{815BA1B3-96AD-4155-9705-264A4C72BC29}">
      <dgm:prSet/>
      <dgm:spPr/>
      <dgm:t>
        <a:bodyPr/>
        <a:lstStyle/>
        <a:p>
          <a:pPr algn="l"/>
          <a:r>
            <a:rPr lang="es-MX"/>
            <a:t>Personas brindando informacion de pulsera.</a:t>
          </a:r>
        </a:p>
      </dgm:t>
    </dgm:pt>
    <dgm:pt modelId="{10C9A306-0B06-4585-A408-E17B93E4B065}">
      <dgm:prSet/>
      <dgm:spPr>
        <a:solidFill>
          <a:schemeClr val="accent2">
            <a:lumMod val="50000"/>
          </a:schemeClr>
        </a:solidFill>
      </dgm:spPr>
      <dgm:t>
        <a:bodyPr/>
        <a:lstStyle/>
        <a:p>
          <a:r>
            <a:rPr lang="es-MX"/>
            <a:t>Autoridades de mi comunidad</a:t>
          </a:r>
        </a:p>
      </dgm:t>
    </dgm:pt>
    <dgm:pt modelId="{BA3D51CB-47DB-4206-85DB-CC451A938248}" type="parTrans" cxnId="{8EF2FFA0-520B-46CD-878B-E807A1831E13}">
      <dgm:prSet/>
      <dgm:spPr/>
      <dgm:t>
        <a:bodyPr/>
        <a:lstStyle/>
        <a:p>
          <a:endParaRPr lang="es-MX"/>
        </a:p>
      </dgm:t>
    </dgm:pt>
    <dgm:pt modelId="{50658438-B557-45D9-8A9C-ABD99E45E71F}" type="sibTrans" cxnId="{8EF2FFA0-520B-46CD-878B-E807A1831E13}">
      <dgm:prSet/>
      <dgm:spPr/>
      <dgm:t>
        <a:bodyPr/>
        <a:lstStyle/>
        <a:p>
          <a:pPr algn="l"/>
          <a:r>
            <a:rPr lang="es-MX"/>
            <a:t>Comandante de la policia para capacitacion de policias</a:t>
          </a:r>
        </a:p>
      </dgm:t>
    </dgm:pt>
    <dgm:pt modelId="{E85B5248-07C3-4207-973F-25413BECC24E}">
      <dgm:prSet/>
      <dgm:spPr>
        <a:solidFill>
          <a:schemeClr val="accent2">
            <a:lumMod val="50000"/>
          </a:schemeClr>
        </a:solidFill>
      </dgm:spPr>
      <dgm:t>
        <a:bodyPr/>
        <a:lstStyle/>
        <a:p>
          <a:r>
            <a:rPr lang="es-MX"/>
            <a:t>Policia municipal</a:t>
          </a:r>
        </a:p>
      </dgm:t>
    </dgm:pt>
    <dgm:pt modelId="{F86A1F6B-3982-43C4-9DCD-D2E7AC4315D3}" type="parTrans" cxnId="{1FB33CD3-3145-41C9-8E6B-74899CD60EBC}">
      <dgm:prSet/>
      <dgm:spPr/>
      <dgm:t>
        <a:bodyPr/>
        <a:lstStyle/>
        <a:p>
          <a:endParaRPr lang="es-MX"/>
        </a:p>
      </dgm:t>
    </dgm:pt>
    <dgm:pt modelId="{223631B2-57C9-403B-8DBF-645498B20774}" type="sibTrans" cxnId="{1FB33CD3-3145-41C9-8E6B-74899CD60EBC}">
      <dgm:prSet custT="1"/>
      <dgm:spPr/>
      <dgm:t>
        <a:bodyPr/>
        <a:lstStyle/>
        <a:p>
          <a:pPr algn="l"/>
          <a:r>
            <a:rPr lang="es-MX" sz="800" dirty="0"/>
            <a:t>Elementos de </a:t>
          </a:r>
          <a:r>
            <a:rPr lang="es-MX" sz="800" dirty="0" err="1"/>
            <a:t>policia</a:t>
          </a:r>
          <a:r>
            <a:rPr lang="es-MX" sz="800" dirty="0"/>
            <a:t> para recibir señales de </a:t>
          </a:r>
          <a:r>
            <a:rPr lang="es-MX" sz="800" dirty="0" err="1"/>
            <a:t>auxiolio</a:t>
          </a:r>
          <a:r>
            <a:rPr lang="es-MX" sz="800" dirty="0"/>
            <a:t> de pulsera </a:t>
          </a:r>
          <a:r>
            <a:rPr lang="es-MX" sz="800" dirty="0" err="1"/>
            <a:t>tecnologia</a:t>
          </a:r>
          <a:r>
            <a:rPr lang="es-MX" sz="800" dirty="0"/>
            <a:t> a la </a:t>
          </a:r>
          <a:r>
            <a:rPr lang="es-MX" sz="800" dirty="0" err="1"/>
            <a:t>aplicacion</a:t>
          </a:r>
          <a:r>
            <a:rPr lang="es-MX" sz="800" dirty="0"/>
            <a:t> </a:t>
          </a:r>
          <a:r>
            <a:rPr lang="es-MX" sz="800" dirty="0" err="1"/>
            <a:t>movil</a:t>
          </a:r>
          <a:endParaRPr lang="es-MX" sz="800" dirty="0"/>
        </a:p>
      </dgm:t>
    </dgm:pt>
    <dgm:pt modelId="{13ED723A-ED91-43E3-95C8-495E2570AE47}" type="pres">
      <dgm:prSet presAssocID="{D4FC859E-8EDF-4AC6-BB1F-21B553F5625D}" presName="hierChild1" presStyleCnt="0">
        <dgm:presLayoutVars>
          <dgm:orgChart val="1"/>
          <dgm:chPref val="1"/>
          <dgm:dir/>
          <dgm:animOne val="branch"/>
          <dgm:animLvl val="lvl"/>
          <dgm:resizeHandles/>
        </dgm:presLayoutVars>
      </dgm:prSet>
      <dgm:spPr/>
    </dgm:pt>
    <dgm:pt modelId="{0A5E06D0-2A5E-47C2-B784-33EF6B004552}" type="pres">
      <dgm:prSet presAssocID="{C9E42793-ACF9-4E1D-AFCB-345781423467}" presName="hierRoot1" presStyleCnt="0">
        <dgm:presLayoutVars>
          <dgm:hierBranch val="init"/>
        </dgm:presLayoutVars>
      </dgm:prSet>
      <dgm:spPr/>
    </dgm:pt>
    <dgm:pt modelId="{5CB29A66-0DF7-4942-B3B9-6A981C181A54}" type="pres">
      <dgm:prSet presAssocID="{C9E42793-ACF9-4E1D-AFCB-345781423467}" presName="rootComposite1" presStyleCnt="0"/>
      <dgm:spPr/>
    </dgm:pt>
    <dgm:pt modelId="{D7AB9FC9-6A6B-4F94-8AED-23CC5B6985F1}" type="pres">
      <dgm:prSet presAssocID="{C9E42793-ACF9-4E1D-AFCB-345781423467}" presName="rootText1" presStyleLbl="node0" presStyleIdx="0" presStyleCnt="1">
        <dgm:presLayoutVars>
          <dgm:chMax/>
          <dgm:chPref val="3"/>
        </dgm:presLayoutVars>
      </dgm:prSet>
      <dgm:spPr/>
    </dgm:pt>
    <dgm:pt modelId="{8A68E655-13CF-4125-A4C5-7E6A2B586E91}" type="pres">
      <dgm:prSet presAssocID="{C9E42793-ACF9-4E1D-AFCB-345781423467}" presName="titleText1" presStyleLbl="fgAcc0" presStyleIdx="0" presStyleCnt="1" custLinFactNeighborX="2375" custLinFactNeighborY="27660">
        <dgm:presLayoutVars>
          <dgm:chMax val="0"/>
          <dgm:chPref val="0"/>
        </dgm:presLayoutVars>
      </dgm:prSet>
      <dgm:spPr/>
    </dgm:pt>
    <dgm:pt modelId="{836FA7E0-A7BD-4553-B1D0-4C745BF55CAF}" type="pres">
      <dgm:prSet presAssocID="{C9E42793-ACF9-4E1D-AFCB-345781423467}" presName="rootConnector1" presStyleLbl="node1" presStyleIdx="0" presStyleCnt="7"/>
      <dgm:spPr/>
    </dgm:pt>
    <dgm:pt modelId="{9CD57873-9E94-442E-8A96-F750EA6E7F4A}" type="pres">
      <dgm:prSet presAssocID="{C9E42793-ACF9-4E1D-AFCB-345781423467}" presName="hierChild2" presStyleCnt="0"/>
      <dgm:spPr/>
    </dgm:pt>
    <dgm:pt modelId="{913C6F13-A64F-4051-A3D3-D07B722D9E61}" type="pres">
      <dgm:prSet presAssocID="{15B6FD61-5A54-4A1E-9EB7-95785F4814B7}" presName="Name37" presStyleLbl="parChTrans1D2" presStyleIdx="0" presStyleCnt="4"/>
      <dgm:spPr/>
    </dgm:pt>
    <dgm:pt modelId="{D2C0CEA7-D0ED-4AA3-87CB-CA356B72C996}" type="pres">
      <dgm:prSet presAssocID="{6B4D20DD-A0C9-4CAC-8517-AE4105CCFB66}" presName="hierRoot2" presStyleCnt="0">
        <dgm:presLayoutVars>
          <dgm:hierBranch val="init"/>
        </dgm:presLayoutVars>
      </dgm:prSet>
      <dgm:spPr/>
    </dgm:pt>
    <dgm:pt modelId="{24430C23-E4EE-40BD-8A82-0F61E13459FE}" type="pres">
      <dgm:prSet presAssocID="{6B4D20DD-A0C9-4CAC-8517-AE4105CCFB66}" presName="rootComposite" presStyleCnt="0"/>
      <dgm:spPr/>
    </dgm:pt>
    <dgm:pt modelId="{ECFA9621-E1FF-4492-90D1-71B15309F5AF}" type="pres">
      <dgm:prSet presAssocID="{6B4D20DD-A0C9-4CAC-8517-AE4105CCFB66}" presName="rootText" presStyleLbl="node1" presStyleIdx="0" presStyleCnt="7">
        <dgm:presLayoutVars>
          <dgm:chMax/>
          <dgm:chPref val="3"/>
        </dgm:presLayoutVars>
      </dgm:prSet>
      <dgm:spPr/>
    </dgm:pt>
    <dgm:pt modelId="{9AB47517-4650-4792-B2CE-777B9471BBD9}" type="pres">
      <dgm:prSet presAssocID="{6B4D20DD-A0C9-4CAC-8517-AE4105CCFB66}" presName="titleText2" presStyleLbl="fgAcc1" presStyleIdx="0" presStyleCnt="7">
        <dgm:presLayoutVars>
          <dgm:chMax val="0"/>
          <dgm:chPref val="0"/>
        </dgm:presLayoutVars>
      </dgm:prSet>
      <dgm:spPr/>
    </dgm:pt>
    <dgm:pt modelId="{ACB5BB8D-5604-4E3B-9898-84FBD151152A}" type="pres">
      <dgm:prSet presAssocID="{6B4D20DD-A0C9-4CAC-8517-AE4105CCFB66}" presName="rootConnector" presStyleLbl="node2" presStyleIdx="0" presStyleCnt="0"/>
      <dgm:spPr/>
    </dgm:pt>
    <dgm:pt modelId="{E63B1F22-5B2D-4F2C-937B-E959EA263F68}" type="pres">
      <dgm:prSet presAssocID="{6B4D20DD-A0C9-4CAC-8517-AE4105CCFB66}" presName="hierChild4" presStyleCnt="0"/>
      <dgm:spPr/>
    </dgm:pt>
    <dgm:pt modelId="{341D0DD6-252B-49B8-A083-6069DF1DFF08}" type="pres">
      <dgm:prSet presAssocID="{461B49CE-DEF1-4B2E-ACB9-1E2A74BD2D0B}" presName="Name37" presStyleLbl="parChTrans1D3" presStyleIdx="0" presStyleCnt="3"/>
      <dgm:spPr/>
    </dgm:pt>
    <dgm:pt modelId="{FAEFAC4A-46AA-4A15-9A74-52782A202C5D}" type="pres">
      <dgm:prSet presAssocID="{B94AAB2D-8A02-46DF-8C69-299C0475CD25}" presName="hierRoot2" presStyleCnt="0">
        <dgm:presLayoutVars>
          <dgm:hierBranch val="init"/>
        </dgm:presLayoutVars>
      </dgm:prSet>
      <dgm:spPr/>
    </dgm:pt>
    <dgm:pt modelId="{527097B9-9E65-4F97-99DE-33A613A8B156}" type="pres">
      <dgm:prSet presAssocID="{B94AAB2D-8A02-46DF-8C69-299C0475CD25}" presName="rootComposite" presStyleCnt="0"/>
      <dgm:spPr/>
    </dgm:pt>
    <dgm:pt modelId="{E53AC813-8D44-43C3-8EC9-6927C78BFED5}" type="pres">
      <dgm:prSet presAssocID="{B94AAB2D-8A02-46DF-8C69-299C0475CD25}" presName="rootText" presStyleLbl="node1" presStyleIdx="1" presStyleCnt="7">
        <dgm:presLayoutVars>
          <dgm:chMax/>
          <dgm:chPref val="3"/>
        </dgm:presLayoutVars>
      </dgm:prSet>
      <dgm:spPr/>
    </dgm:pt>
    <dgm:pt modelId="{F1D8D657-B655-4BBB-9079-373ACE12C624}" type="pres">
      <dgm:prSet presAssocID="{B94AAB2D-8A02-46DF-8C69-299C0475CD25}" presName="titleText2" presStyleLbl="fgAcc1" presStyleIdx="1" presStyleCnt="7">
        <dgm:presLayoutVars>
          <dgm:chMax val="0"/>
          <dgm:chPref val="0"/>
        </dgm:presLayoutVars>
      </dgm:prSet>
      <dgm:spPr/>
    </dgm:pt>
    <dgm:pt modelId="{E4E17629-4DD2-4299-9B99-470865D2661F}" type="pres">
      <dgm:prSet presAssocID="{B94AAB2D-8A02-46DF-8C69-299C0475CD25}" presName="rootConnector" presStyleLbl="node3" presStyleIdx="0" presStyleCnt="0"/>
      <dgm:spPr/>
    </dgm:pt>
    <dgm:pt modelId="{ED2CAF03-BAA6-4F9F-B83F-AEE1D9B490AF}" type="pres">
      <dgm:prSet presAssocID="{B94AAB2D-8A02-46DF-8C69-299C0475CD25}" presName="hierChild4" presStyleCnt="0"/>
      <dgm:spPr/>
    </dgm:pt>
    <dgm:pt modelId="{B10FDEA8-4831-4401-ABCF-12D398A03086}" type="pres">
      <dgm:prSet presAssocID="{B94AAB2D-8A02-46DF-8C69-299C0475CD25}" presName="hierChild5" presStyleCnt="0"/>
      <dgm:spPr/>
    </dgm:pt>
    <dgm:pt modelId="{F9C69450-9EE4-4FF9-9FBB-03A9026C6FFC}" type="pres">
      <dgm:prSet presAssocID="{6B4D20DD-A0C9-4CAC-8517-AE4105CCFB66}" presName="hierChild5" presStyleCnt="0"/>
      <dgm:spPr/>
    </dgm:pt>
    <dgm:pt modelId="{3BD66090-7DF9-49E4-A7F9-06CF3EEC0F1C}" type="pres">
      <dgm:prSet presAssocID="{A170A382-E45F-41BC-958A-568B48E70C4E}" presName="Name37" presStyleLbl="parChTrans1D2" presStyleIdx="1" presStyleCnt="4"/>
      <dgm:spPr/>
    </dgm:pt>
    <dgm:pt modelId="{28ECC28A-9C07-49D9-A4E0-5D57606B71AE}" type="pres">
      <dgm:prSet presAssocID="{C4AC68B7-E89E-45BF-80FA-80DAE38376B5}" presName="hierRoot2" presStyleCnt="0">
        <dgm:presLayoutVars>
          <dgm:hierBranch val="init"/>
        </dgm:presLayoutVars>
      </dgm:prSet>
      <dgm:spPr/>
    </dgm:pt>
    <dgm:pt modelId="{38D6F761-7524-4801-ACE5-B2976059A050}" type="pres">
      <dgm:prSet presAssocID="{C4AC68B7-E89E-45BF-80FA-80DAE38376B5}" presName="rootComposite" presStyleCnt="0"/>
      <dgm:spPr/>
    </dgm:pt>
    <dgm:pt modelId="{F402243E-3AC0-4D9D-B43F-572AF77902D5}" type="pres">
      <dgm:prSet presAssocID="{C4AC68B7-E89E-45BF-80FA-80DAE38376B5}" presName="rootText" presStyleLbl="node1" presStyleIdx="2" presStyleCnt="7">
        <dgm:presLayoutVars>
          <dgm:chMax/>
          <dgm:chPref val="3"/>
        </dgm:presLayoutVars>
      </dgm:prSet>
      <dgm:spPr/>
    </dgm:pt>
    <dgm:pt modelId="{3190C3A4-1B8D-4F83-AC79-335AC9C2AE38}" type="pres">
      <dgm:prSet presAssocID="{C4AC68B7-E89E-45BF-80FA-80DAE38376B5}" presName="titleText2" presStyleLbl="fgAcc1" presStyleIdx="2" presStyleCnt="7">
        <dgm:presLayoutVars>
          <dgm:chMax val="0"/>
          <dgm:chPref val="0"/>
        </dgm:presLayoutVars>
      </dgm:prSet>
      <dgm:spPr/>
    </dgm:pt>
    <dgm:pt modelId="{5FF19397-B1F3-4655-AB33-146B200FB8E8}" type="pres">
      <dgm:prSet presAssocID="{C4AC68B7-E89E-45BF-80FA-80DAE38376B5}" presName="rootConnector" presStyleLbl="node2" presStyleIdx="0" presStyleCnt="0"/>
      <dgm:spPr/>
    </dgm:pt>
    <dgm:pt modelId="{5B8EC473-6E8A-4A08-BD99-5E3B5AD976CB}" type="pres">
      <dgm:prSet presAssocID="{C4AC68B7-E89E-45BF-80FA-80DAE38376B5}" presName="hierChild4" presStyleCnt="0"/>
      <dgm:spPr/>
    </dgm:pt>
    <dgm:pt modelId="{3B60E0F5-E44B-4B46-8D7B-B228F2C80C2E}" type="pres">
      <dgm:prSet presAssocID="{605053F5-D86C-4508-BDA7-FC4FA7422755}" presName="Name37" presStyleLbl="parChTrans1D3" presStyleIdx="1" presStyleCnt="3"/>
      <dgm:spPr/>
    </dgm:pt>
    <dgm:pt modelId="{CC55CF3D-CD6E-440B-841C-1231009339C5}" type="pres">
      <dgm:prSet presAssocID="{E60651E8-7AE4-4F79-93AC-86E91CF926AF}" presName="hierRoot2" presStyleCnt="0">
        <dgm:presLayoutVars>
          <dgm:hierBranch val="init"/>
        </dgm:presLayoutVars>
      </dgm:prSet>
      <dgm:spPr/>
    </dgm:pt>
    <dgm:pt modelId="{EF6B77B0-694B-442A-AC7A-55D485DA7494}" type="pres">
      <dgm:prSet presAssocID="{E60651E8-7AE4-4F79-93AC-86E91CF926AF}" presName="rootComposite" presStyleCnt="0"/>
      <dgm:spPr/>
    </dgm:pt>
    <dgm:pt modelId="{E08D369D-C2E8-4053-9A70-436592619982}" type="pres">
      <dgm:prSet presAssocID="{E60651E8-7AE4-4F79-93AC-86E91CF926AF}" presName="rootText" presStyleLbl="node1" presStyleIdx="3" presStyleCnt="7">
        <dgm:presLayoutVars>
          <dgm:chMax/>
          <dgm:chPref val="3"/>
        </dgm:presLayoutVars>
      </dgm:prSet>
      <dgm:spPr/>
    </dgm:pt>
    <dgm:pt modelId="{F601343B-2700-464D-AE05-7D95CB706B1C}" type="pres">
      <dgm:prSet presAssocID="{E60651E8-7AE4-4F79-93AC-86E91CF926AF}" presName="titleText2" presStyleLbl="fgAcc1" presStyleIdx="3" presStyleCnt="7">
        <dgm:presLayoutVars>
          <dgm:chMax val="0"/>
          <dgm:chPref val="0"/>
        </dgm:presLayoutVars>
      </dgm:prSet>
      <dgm:spPr/>
    </dgm:pt>
    <dgm:pt modelId="{E68134D5-2162-4ECA-9096-D8F5E2C5CB1C}" type="pres">
      <dgm:prSet presAssocID="{E60651E8-7AE4-4F79-93AC-86E91CF926AF}" presName="rootConnector" presStyleLbl="node3" presStyleIdx="0" presStyleCnt="0"/>
      <dgm:spPr/>
    </dgm:pt>
    <dgm:pt modelId="{7982B2FC-E4EA-4B07-B67B-18A6259B43BA}" type="pres">
      <dgm:prSet presAssocID="{E60651E8-7AE4-4F79-93AC-86E91CF926AF}" presName="hierChild4" presStyleCnt="0"/>
      <dgm:spPr/>
    </dgm:pt>
    <dgm:pt modelId="{C057514F-131F-4D29-8386-12E8EF21FD26}" type="pres">
      <dgm:prSet presAssocID="{E60651E8-7AE4-4F79-93AC-86E91CF926AF}" presName="hierChild5" presStyleCnt="0"/>
      <dgm:spPr/>
    </dgm:pt>
    <dgm:pt modelId="{88A66DA9-EE79-4C8B-BC9F-93B8361CD053}" type="pres">
      <dgm:prSet presAssocID="{C4AC68B7-E89E-45BF-80FA-80DAE38376B5}" presName="hierChild5" presStyleCnt="0"/>
      <dgm:spPr/>
    </dgm:pt>
    <dgm:pt modelId="{BEAF853E-2E7F-47BC-B332-3026CFFB9A0E}" type="pres">
      <dgm:prSet presAssocID="{9F8DF19C-FC56-48B5-B2A4-09591AC4F3F4}" presName="Name37" presStyleLbl="parChTrans1D2" presStyleIdx="2" presStyleCnt="4"/>
      <dgm:spPr/>
    </dgm:pt>
    <dgm:pt modelId="{33E461A3-7938-459F-B057-0315F7F6A0CC}" type="pres">
      <dgm:prSet presAssocID="{8DE05513-3BBF-4A6C-9DFA-6904137DCA20}" presName="hierRoot2" presStyleCnt="0">
        <dgm:presLayoutVars>
          <dgm:hierBranch val="init"/>
        </dgm:presLayoutVars>
      </dgm:prSet>
      <dgm:spPr/>
    </dgm:pt>
    <dgm:pt modelId="{9F5EC261-5C65-4517-9DF8-C636A4026402}" type="pres">
      <dgm:prSet presAssocID="{8DE05513-3BBF-4A6C-9DFA-6904137DCA20}" presName="rootComposite" presStyleCnt="0"/>
      <dgm:spPr/>
    </dgm:pt>
    <dgm:pt modelId="{2820B0EC-C47B-44A1-AD98-006D535BF410}" type="pres">
      <dgm:prSet presAssocID="{8DE05513-3BBF-4A6C-9DFA-6904137DCA20}" presName="rootText" presStyleLbl="node1" presStyleIdx="4" presStyleCnt="7">
        <dgm:presLayoutVars>
          <dgm:chMax/>
          <dgm:chPref val="3"/>
        </dgm:presLayoutVars>
      </dgm:prSet>
      <dgm:spPr/>
    </dgm:pt>
    <dgm:pt modelId="{E5AC00A8-BE46-4E2C-97DD-B817988F9146}" type="pres">
      <dgm:prSet presAssocID="{8DE05513-3BBF-4A6C-9DFA-6904137DCA20}" presName="titleText2" presStyleLbl="fgAcc1" presStyleIdx="4" presStyleCnt="7">
        <dgm:presLayoutVars>
          <dgm:chMax val="0"/>
          <dgm:chPref val="0"/>
        </dgm:presLayoutVars>
      </dgm:prSet>
      <dgm:spPr/>
    </dgm:pt>
    <dgm:pt modelId="{F80097CD-B763-49C7-A277-C3C2B45928AC}" type="pres">
      <dgm:prSet presAssocID="{8DE05513-3BBF-4A6C-9DFA-6904137DCA20}" presName="rootConnector" presStyleLbl="node2" presStyleIdx="0" presStyleCnt="0"/>
      <dgm:spPr/>
    </dgm:pt>
    <dgm:pt modelId="{7064B276-9315-4B24-93B7-CBDCA0038ECD}" type="pres">
      <dgm:prSet presAssocID="{8DE05513-3BBF-4A6C-9DFA-6904137DCA20}" presName="hierChild4" presStyleCnt="0"/>
      <dgm:spPr/>
    </dgm:pt>
    <dgm:pt modelId="{8568B039-CC62-41B6-80E1-1B9C9290DBC5}" type="pres">
      <dgm:prSet presAssocID="{BA3D51CB-47DB-4206-85DB-CC451A938248}" presName="Name37" presStyleLbl="parChTrans1D3" presStyleIdx="2" presStyleCnt="3"/>
      <dgm:spPr/>
    </dgm:pt>
    <dgm:pt modelId="{7C3EEF14-0072-4FDD-A04F-A1130A30B194}" type="pres">
      <dgm:prSet presAssocID="{10C9A306-0B06-4585-A408-E17B93E4B065}" presName="hierRoot2" presStyleCnt="0">
        <dgm:presLayoutVars>
          <dgm:hierBranch val="init"/>
        </dgm:presLayoutVars>
      </dgm:prSet>
      <dgm:spPr/>
    </dgm:pt>
    <dgm:pt modelId="{F85025B7-DEAD-4DC8-8373-B66868A2AB97}" type="pres">
      <dgm:prSet presAssocID="{10C9A306-0B06-4585-A408-E17B93E4B065}" presName="rootComposite" presStyleCnt="0"/>
      <dgm:spPr/>
    </dgm:pt>
    <dgm:pt modelId="{5D999042-51A5-4479-8568-C399434B5064}" type="pres">
      <dgm:prSet presAssocID="{10C9A306-0B06-4585-A408-E17B93E4B065}" presName="rootText" presStyleLbl="node1" presStyleIdx="5" presStyleCnt="7">
        <dgm:presLayoutVars>
          <dgm:chMax/>
          <dgm:chPref val="3"/>
        </dgm:presLayoutVars>
      </dgm:prSet>
      <dgm:spPr/>
    </dgm:pt>
    <dgm:pt modelId="{2FD3C8E7-BAE6-401A-9CBC-BA3D8363663C}" type="pres">
      <dgm:prSet presAssocID="{10C9A306-0B06-4585-A408-E17B93E4B065}" presName="titleText2" presStyleLbl="fgAcc1" presStyleIdx="5" presStyleCnt="7">
        <dgm:presLayoutVars>
          <dgm:chMax val="0"/>
          <dgm:chPref val="0"/>
        </dgm:presLayoutVars>
      </dgm:prSet>
      <dgm:spPr/>
    </dgm:pt>
    <dgm:pt modelId="{95AEDAF8-1C75-4A02-AA73-EFA4DD3009CF}" type="pres">
      <dgm:prSet presAssocID="{10C9A306-0B06-4585-A408-E17B93E4B065}" presName="rootConnector" presStyleLbl="node3" presStyleIdx="0" presStyleCnt="0"/>
      <dgm:spPr/>
    </dgm:pt>
    <dgm:pt modelId="{AD7A17B9-4259-45A8-AAB1-26E82B4177AF}" type="pres">
      <dgm:prSet presAssocID="{10C9A306-0B06-4585-A408-E17B93E4B065}" presName="hierChild4" presStyleCnt="0"/>
      <dgm:spPr/>
    </dgm:pt>
    <dgm:pt modelId="{5C9D9AF5-E59D-446E-8228-3CAFBE13836C}" type="pres">
      <dgm:prSet presAssocID="{F86A1F6B-3982-43C4-9DCD-D2E7AC4315D3}" presName="Name37" presStyleLbl="parChTrans1D4" presStyleIdx="0" presStyleCnt="1"/>
      <dgm:spPr/>
    </dgm:pt>
    <dgm:pt modelId="{CC5A357F-3320-480B-881E-C539596B714C}" type="pres">
      <dgm:prSet presAssocID="{E85B5248-07C3-4207-973F-25413BECC24E}" presName="hierRoot2" presStyleCnt="0">
        <dgm:presLayoutVars>
          <dgm:hierBranch val="init"/>
        </dgm:presLayoutVars>
      </dgm:prSet>
      <dgm:spPr/>
    </dgm:pt>
    <dgm:pt modelId="{2EEE9269-6DAF-47AD-AE7F-CB57C829F194}" type="pres">
      <dgm:prSet presAssocID="{E85B5248-07C3-4207-973F-25413BECC24E}" presName="rootComposite" presStyleCnt="0"/>
      <dgm:spPr/>
    </dgm:pt>
    <dgm:pt modelId="{CD45AA7C-3402-4A11-BFCF-7AC05F7AB76E}" type="pres">
      <dgm:prSet presAssocID="{E85B5248-07C3-4207-973F-25413BECC24E}" presName="rootText" presStyleLbl="node1" presStyleIdx="6" presStyleCnt="7">
        <dgm:presLayoutVars>
          <dgm:chMax/>
          <dgm:chPref val="3"/>
        </dgm:presLayoutVars>
      </dgm:prSet>
      <dgm:spPr/>
    </dgm:pt>
    <dgm:pt modelId="{1CE3A5B2-D287-4769-B11A-F9B0F6242996}" type="pres">
      <dgm:prSet presAssocID="{E85B5248-07C3-4207-973F-25413BECC24E}" presName="titleText2" presStyleLbl="fgAcc1" presStyleIdx="6" presStyleCnt="7" custLinFactNeighborX="-637" custLinFactNeighborY="-32932">
        <dgm:presLayoutVars>
          <dgm:chMax val="0"/>
          <dgm:chPref val="0"/>
        </dgm:presLayoutVars>
      </dgm:prSet>
      <dgm:spPr/>
    </dgm:pt>
    <dgm:pt modelId="{270AA771-E743-4CC7-9DBA-7A63C3FDEAD6}" type="pres">
      <dgm:prSet presAssocID="{E85B5248-07C3-4207-973F-25413BECC24E}" presName="rootConnector" presStyleLbl="node4" presStyleIdx="0" presStyleCnt="0"/>
      <dgm:spPr/>
    </dgm:pt>
    <dgm:pt modelId="{48A4E270-515B-4B68-8C22-1202067328A4}" type="pres">
      <dgm:prSet presAssocID="{E85B5248-07C3-4207-973F-25413BECC24E}" presName="hierChild4" presStyleCnt="0"/>
      <dgm:spPr/>
    </dgm:pt>
    <dgm:pt modelId="{4A08CFF2-722D-405A-9AAD-01177BFF5D95}" type="pres">
      <dgm:prSet presAssocID="{E85B5248-07C3-4207-973F-25413BECC24E}" presName="hierChild5" presStyleCnt="0"/>
      <dgm:spPr/>
    </dgm:pt>
    <dgm:pt modelId="{A00C971F-E115-40DA-AADF-88AC8372BF04}" type="pres">
      <dgm:prSet presAssocID="{10C9A306-0B06-4585-A408-E17B93E4B065}" presName="hierChild5" presStyleCnt="0"/>
      <dgm:spPr/>
    </dgm:pt>
    <dgm:pt modelId="{BF4D47E9-E772-456E-8EB1-B9B050221BBA}" type="pres">
      <dgm:prSet presAssocID="{8DE05513-3BBF-4A6C-9DFA-6904137DCA20}" presName="hierChild5" presStyleCnt="0"/>
      <dgm:spPr/>
    </dgm:pt>
    <dgm:pt modelId="{D262C4DE-4F86-497B-8331-FA55450562CE}" type="pres">
      <dgm:prSet presAssocID="{C9E42793-ACF9-4E1D-AFCB-345781423467}" presName="hierChild3" presStyleCnt="0"/>
      <dgm:spPr/>
    </dgm:pt>
    <dgm:pt modelId="{F1752AED-6399-4881-90E8-9135227A8259}" type="pres">
      <dgm:prSet presAssocID="{114A7988-AA24-4365-9809-F8A507A86BAD}" presName="Name96" presStyleLbl="parChTrans1D2" presStyleIdx="3" presStyleCnt="4"/>
      <dgm:spPr/>
    </dgm:pt>
    <dgm:pt modelId="{C9939DEB-3DA6-40DD-90B8-6795E837D609}" type="pres">
      <dgm:prSet presAssocID="{767EDF77-D2EC-4615-8FCD-D7AC4857A756}" presName="hierRoot3" presStyleCnt="0">
        <dgm:presLayoutVars>
          <dgm:hierBranch val="init"/>
        </dgm:presLayoutVars>
      </dgm:prSet>
      <dgm:spPr/>
    </dgm:pt>
    <dgm:pt modelId="{16246743-565F-4A37-B3CA-C65BEA143C37}" type="pres">
      <dgm:prSet presAssocID="{767EDF77-D2EC-4615-8FCD-D7AC4857A756}" presName="rootComposite3" presStyleCnt="0"/>
      <dgm:spPr/>
    </dgm:pt>
    <dgm:pt modelId="{C3CEB6A3-6B67-4C5A-917E-1AC8496C97DD}" type="pres">
      <dgm:prSet presAssocID="{767EDF77-D2EC-4615-8FCD-D7AC4857A756}" presName="rootText3" presStyleLbl="asst1" presStyleIdx="0" presStyleCnt="1">
        <dgm:presLayoutVars>
          <dgm:chPref val="3"/>
        </dgm:presLayoutVars>
      </dgm:prSet>
      <dgm:spPr/>
    </dgm:pt>
    <dgm:pt modelId="{C0D1F820-3057-48E3-A6BA-35AEDD4CD8EB}" type="pres">
      <dgm:prSet presAssocID="{767EDF77-D2EC-4615-8FCD-D7AC4857A756}" presName="titleText3" presStyleLbl="fgAcc2" presStyleIdx="0" presStyleCnt="1" custLinFactNeighborX="-684" custLinFactNeighborY="30363">
        <dgm:presLayoutVars>
          <dgm:chMax val="0"/>
          <dgm:chPref val="0"/>
        </dgm:presLayoutVars>
      </dgm:prSet>
      <dgm:spPr/>
    </dgm:pt>
    <dgm:pt modelId="{F03D26E2-9E33-4B2B-A940-46D1CA812F2E}" type="pres">
      <dgm:prSet presAssocID="{767EDF77-D2EC-4615-8FCD-D7AC4857A756}" presName="rootConnector3" presStyleLbl="asst1" presStyleIdx="0" presStyleCnt="1"/>
      <dgm:spPr/>
    </dgm:pt>
    <dgm:pt modelId="{29628491-8D74-4063-B8C2-4088B218B3B9}" type="pres">
      <dgm:prSet presAssocID="{767EDF77-D2EC-4615-8FCD-D7AC4857A756}" presName="hierChild6" presStyleCnt="0"/>
      <dgm:spPr/>
    </dgm:pt>
    <dgm:pt modelId="{0008C098-7B58-4CB8-92BF-EDCE648471C3}" type="pres">
      <dgm:prSet presAssocID="{767EDF77-D2EC-4615-8FCD-D7AC4857A756}" presName="hierChild7" presStyleCnt="0"/>
      <dgm:spPr/>
    </dgm:pt>
  </dgm:ptLst>
  <dgm:cxnLst>
    <dgm:cxn modelId="{66255802-1A8D-43A0-9FF3-5BB0480EA9CC}" type="presOf" srcId="{379885E6-4BEF-42F7-9350-FE9F29F43162}" destId="{E5AC00A8-BE46-4E2C-97DD-B817988F9146}" srcOrd="0" destOrd="0" presId="urn:microsoft.com/office/officeart/2008/layout/NameandTitleOrganizationalChart"/>
    <dgm:cxn modelId="{D5481711-7A00-4E9A-BD8F-88D8CD4AC0FE}" srcId="{C9E42793-ACF9-4E1D-AFCB-345781423467}" destId="{767EDF77-D2EC-4615-8FCD-D7AC4857A756}" srcOrd="0" destOrd="0" parTransId="{114A7988-AA24-4365-9809-F8A507A86BAD}" sibTransId="{098B587F-9F5C-40E8-9112-CEBCB88224F3}"/>
    <dgm:cxn modelId="{762E482B-5F68-40F5-86E3-C39A908EC019}" type="presOf" srcId="{10C9A306-0B06-4585-A408-E17B93E4B065}" destId="{5D999042-51A5-4479-8568-C399434B5064}" srcOrd="0" destOrd="0" presId="urn:microsoft.com/office/officeart/2008/layout/NameandTitleOrganizationalChart"/>
    <dgm:cxn modelId="{E3B0C72F-5590-46A2-9FAB-BC5685B002FA}" type="presOf" srcId="{E60651E8-7AE4-4F79-93AC-86E91CF926AF}" destId="{E68134D5-2162-4ECA-9096-D8F5E2C5CB1C}" srcOrd="1" destOrd="0" presId="urn:microsoft.com/office/officeart/2008/layout/NameandTitleOrganizationalChart"/>
    <dgm:cxn modelId="{C6F14A30-58AC-4667-88F0-66218497A2AC}" type="presOf" srcId="{C9E42793-ACF9-4E1D-AFCB-345781423467}" destId="{836FA7E0-A7BD-4553-B1D0-4C745BF55CAF}" srcOrd="1" destOrd="0" presId="urn:microsoft.com/office/officeart/2008/layout/NameandTitleOrganizationalChart"/>
    <dgm:cxn modelId="{1E152F33-A9C4-4824-AFC5-7DC639EAD4B0}" srcId="{C9E42793-ACF9-4E1D-AFCB-345781423467}" destId="{6B4D20DD-A0C9-4CAC-8517-AE4105CCFB66}" srcOrd="1" destOrd="0" parTransId="{15B6FD61-5A54-4A1E-9EB7-95785F4814B7}" sibTransId="{3831E760-B222-4A50-A506-4CF820408F62}"/>
    <dgm:cxn modelId="{5BCA4638-845C-4FCB-AB33-7181F75FDB62}" type="presOf" srcId="{759D7E86-558C-410C-80BA-08A0F90FD18C}" destId="{3190C3A4-1B8D-4F83-AC79-335AC9C2AE38}" srcOrd="0" destOrd="0" presId="urn:microsoft.com/office/officeart/2008/layout/NameandTitleOrganizationalChart"/>
    <dgm:cxn modelId="{8606CA3C-C268-481A-91D1-A6F66E43C819}" type="presOf" srcId="{E85B5248-07C3-4207-973F-25413BECC24E}" destId="{270AA771-E743-4CC7-9DBA-7A63C3FDEAD6}" srcOrd="1" destOrd="0" presId="urn:microsoft.com/office/officeart/2008/layout/NameandTitleOrganizationalChart"/>
    <dgm:cxn modelId="{E2CF1E5B-99C6-48D2-894B-21ADD962A0CA}" type="presOf" srcId="{B94AAB2D-8A02-46DF-8C69-299C0475CD25}" destId="{E53AC813-8D44-43C3-8EC9-6927C78BFED5}" srcOrd="0" destOrd="0" presId="urn:microsoft.com/office/officeart/2008/layout/NameandTitleOrganizationalChart"/>
    <dgm:cxn modelId="{169B985B-50FD-4174-B2A3-2C18E68EEE1A}" type="presOf" srcId="{F86A1F6B-3982-43C4-9DCD-D2E7AC4315D3}" destId="{5C9D9AF5-E59D-446E-8228-3CAFBE13836C}" srcOrd="0" destOrd="0" presId="urn:microsoft.com/office/officeart/2008/layout/NameandTitleOrganizationalChart"/>
    <dgm:cxn modelId="{E3CB2B5F-03B3-4179-A438-5024B233926D}" type="presOf" srcId="{6B4D20DD-A0C9-4CAC-8517-AE4105CCFB66}" destId="{ECFA9621-E1FF-4492-90D1-71B15309F5AF}" srcOrd="0" destOrd="0" presId="urn:microsoft.com/office/officeart/2008/layout/NameandTitleOrganizationalChart"/>
    <dgm:cxn modelId="{987B8A41-58E6-4445-B455-011625798C50}" type="presOf" srcId="{6B4D20DD-A0C9-4CAC-8517-AE4105CCFB66}" destId="{ACB5BB8D-5604-4E3B-9898-84FBD151152A}" srcOrd="1" destOrd="0" presId="urn:microsoft.com/office/officeart/2008/layout/NameandTitleOrganizationalChart"/>
    <dgm:cxn modelId="{66DDD144-EA66-4527-95B1-43C7245AAECD}" type="presOf" srcId="{3831E760-B222-4A50-A506-4CF820408F62}" destId="{9AB47517-4650-4792-B2CE-777B9471BBD9}" srcOrd="0" destOrd="0" presId="urn:microsoft.com/office/officeart/2008/layout/NameandTitleOrganizationalChart"/>
    <dgm:cxn modelId="{F8200D4D-9307-4001-99FE-6407C0EDE763}" type="presOf" srcId="{10C9A306-0B06-4585-A408-E17B93E4B065}" destId="{95AEDAF8-1C75-4A02-AA73-EFA4DD3009CF}" srcOrd="1" destOrd="0" presId="urn:microsoft.com/office/officeart/2008/layout/NameandTitleOrganizationalChart"/>
    <dgm:cxn modelId="{8516316E-97A6-4D2C-9D4D-F10DA2E3FD10}" type="presOf" srcId="{50658438-B557-45D9-8A9C-ABD99E45E71F}" destId="{2FD3C8E7-BAE6-401A-9CBC-BA3D8363663C}" srcOrd="0" destOrd="0" presId="urn:microsoft.com/office/officeart/2008/layout/NameandTitleOrganizationalChart"/>
    <dgm:cxn modelId="{EFFFE56E-8450-4430-BB82-0AA276B76F0F}" type="presOf" srcId="{DA5201B5-256F-403B-ADDA-EC131DE2977A}" destId="{F601343B-2700-464D-AE05-7D95CB706B1C}" srcOrd="0" destOrd="0" presId="urn:microsoft.com/office/officeart/2008/layout/NameandTitleOrganizationalChart"/>
    <dgm:cxn modelId="{1C084350-7E3A-42A9-B625-64FA5C832611}" type="presOf" srcId="{15B6FD61-5A54-4A1E-9EB7-95785F4814B7}" destId="{913C6F13-A64F-4051-A3D3-D07B722D9E61}" srcOrd="0" destOrd="0" presId="urn:microsoft.com/office/officeart/2008/layout/NameandTitleOrganizationalChart"/>
    <dgm:cxn modelId="{8BBA6171-4EC2-447A-B48C-ECA87F917026}" type="presOf" srcId="{8DE05513-3BBF-4A6C-9DFA-6904137DCA20}" destId="{F80097CD-B763-49C7-A277-C3C2B45928AC}" srcOrd="1" destOrd="0" presId="urn:microsoft.com/office/officeart/2008/layout/NameandTitleOrganizationalChart"/>
    <dgm:cxn modelId="{263FF974-FC6B-4947-A2C1-07C81B9348AC}" type="presOf" srcId="{605053F5-D86C-4508-BDA7-FC4FA7422755}" destId="{3B60E0F5-E44B-4B46-8D7B-B228F2C80C2E}" srcOrd="0" destOrd="0" presId="urn:microsoft.com/office/officeart/2008/layout/NameandTitleOrganizationalChart"/>
    <dgm:cxn modelId="{6DC92177-5090-49BF-B41D-368B758F06A7}" type="presOf" srcId="{C4AC68B7-E89E-45BF-80FA-80DAE38376B5}" destId="{5FF19397-B1F3-4655-AB33-146B200FB8E8}" srcOrd="1" destOrd="0" presId="urn:microsoft.com/office/officeart/2008/layout/NameandTitleOrganizationalChart"/>
    <dgm:cxn modelId="{5DB5B078-3601-4402-9F4D-5DB05147790C}" type="presOf" srcId="{098B587F-9F5C-40E8-9112-CEBCB88224F3}" destId="{C0D1F820-3057-48E3-A6BA-35AEDD4CD8EB}" srcOrd="0" destOrd="0" presId="urn:microsoft.com/office/officeart/2008/layout/NameandTitleOrganizationalChart"/>
    <dgm:cxn modelId="{614E8680-7D7D-4E34-A37A-71BBEF4E05C4}" type="presOf" srcId="{8DE05513-3BBF-4A6C-9DFA-6904137DCA20}" destId="{2820B0EC-C47B-44A1-AD98-006D535BF410}" srcOrd="0" destOrd="0" presId="urn:microsoft.com/office/officeart/2008/layout/NameandTitleOrganizationalChart"/>
    <dgm:cxn modelId="{1A014C8D-3A21-454B-B9AA-9AD50C86AEDD}" type="presOf" srcId="{E8EA6C35-FC41-42A8-BB8C-5124D86A13A0}" destId="{8A68E655-13CF-4125-A4C5-7E6A2B586E91}" srcOrd="0" destOrd="0" presId="urn:microsoft.com/office/officeart/2008/layout/NameandTitleOrganizationalChart"/>
    <dgm:cxn modelId="{DBD08D8F-B3E4-4028-BF6C-D51911D1FBA3}" srcId="{C9E42793-ACF9-4E1D-AFCB-345781423467}" destId="{C4AC68B7-E89E-45BF-80FA-80DAE38376B5}" srcOrd="2" destOrd="0" parTransId="{A170A382-E45F-41BC-958A-568B48E70C4E}" sibTransId="{759D7E86-558C-410C-80BA-08A0F90FD18C}"/>
    <dgm:cxn modelId="{6EB14191-3261-45C3-9345-6B5BA7ED4D75}" type="presOf" srcId="{E60651E8-7AE4-4F79-93AC-86E91CF926AF}" destId="{E08D369D-C2E8-4053-9A70-436592619982}" srcOrd="0" destOrd="0" presId="urn:microsoft.com/office/officeart/2008/layout/NameandTitleOrganizationalChart"/>
    <dgm:cxn modelId="{8EF2FFA0-520B-46CD-878B-E807A1831E13}" srcId="{8DE05513-3BBF-4A6C-9DFA-6904137DCA20}" destId="{10C9A306-0B06-4585-A408-E17B93E4B065}" srcOrd="0" destOrd="0" parTransId="{BA3D51CB-47DB-4206-85DB-CC451A938248}" sibTransId="{50658438-B557-45D9-8A9C-ABD99E45E71F}"/>
    <dgm:cxn modelId="{4FE570A4-D4B0-4164-B171-A57B33FB6106}" srcId="{D4FC859E-8EDF-4AC6-BB1F-21B553F5625D}" destId="{C9E42793-ACF9-4E1D-AFCB-345781423467}" srcOrd="0" destOrd="0" parTransId="{286D7059-7411-442B-AC67-3A915C71D5F3}" sibTransId="{E8EA6C35-FC41-42A8-BB8C-5124D86A13A0}"/>
    <dgm:cxn modelId="{1CD93DA6-37A8-4079-B957-2FAB4E3E34D6}" type="presOf" srcId="{BA3D51CB-47DB-4206-85DB-CC451A938248}" destId="{8568B039-CC62-41B6-80E1-1B9C9290DBC5}" srcOrd="0" destOrd="0" presId="urn:microsoft.com/office/officeart/2008/layout/NameandTitleOrganizationalChart"/>
    <dgm:cxn modelId="{B2B451A8-7719-4D4F-ABDE-8D8EF9C585C5}" type="presOf" srcId="{E85B5248-07C3-4207-973F-25413BECC24E}" destId="{CD45AA7C-3402-4A11-BFCF-7AC05F7AB76E}" srcOrd="0" destOrd="0" presId="urn:microsoft.com/office/officeart/2008/layout/NameandTitleOrganizationalChart"/>
    <dgm:cxn modelId="{1A9B83A9-28B6-49A7-951C-2EA73FE816A7}" type="presOf" srcId="{9F8DF19C-FC56-48B5-B2A4-09591AC4F3F4}" destId="{BEAF853E-2E7F-47BC-B332-3026CFFB9A0E}" srcOrd="0" destOrd="0" presId="urn:microsoft.com/office/officeart/2008/layout/NameandTitleOrganizationalChart"/>
    <dgm:cxn modelId="{815BA1B3-96AD-4155-9705-264A4C72BC29}" srcId="{C4AC68B7-E89E-45BF-80FA-80DAE38376B5}" destId="{E60651E8-7AE4-4F79-93AC-86E91CF926AF}" srcOrd="0" destOrd="0" parTransId="{605053F5-D86C-4508-BDA7-FC4FA7422755}" sibTransId="{DA5201B5-256F-403B-ADDA-EC131DE2977A}"/>
    <dgm:cxn modelId="{CA9676BA-00AE-4A47-9A21-20BD054BE1C6}" type="presOf" srcId="{461B49CE-DEF1-4B2E-ACB9-1E2A74BD2D0B}" destId="{341D0DD6-252B-49B8-A083-6069DF1DFF08}" srcOrd="0" destOrd="0" presId="urn:microsoft.com/office/officeart/2008/layout/NameandTitleOrganizationalChart"/>
    <dgm:cxn modelId="{25AC53C2-D28D-4CEF-AE31-6EAA7E1DA4C2}" type="presOf" srcId="{C9E42793-ACF9-4E1D-AFCB-345781423467}" destId="{D7AB9FC9-6A6B-4F94-8AED-23CC5B6985F1}" srcOrd="0" destOrd="0" presId="urn:microsoft.com/office/officeart/2008/layout/NameandTitleOrganizationalChart"/>
    <dgm:cxn modelId="{8B2BD6C4-C842-4EE0-859A-3CAB407C3733}" type="presOf" srcId="{127B1BC6-59B4-4674-9200-1F94A4763C42}" destId="{F1D8D657-B655-4BBB-9079-373ACE12C624}" srcOrd="0" destOrd="0" presId="urn:microsoft.com/office/officeart/2008/layout/NameandTitleOrganizationalChart"/>
    <dgm:cxn modelId="{1FB33CD3-3145-41C9-8E6B-74899CD60EBC}" srcId="{10C9A306-0B06-4585-A408-E17B93E4B065}" destId="{E85B5248-07C3-4207-973F-25413BECC24E}" srcOrd="0" destOrd="0" parTransId="{F86A1F6B-3982-43C4-9DCD-D2E7AC4315D3}" sibTransId="{223631B2-57C9-403B-8DBF-645498B20774}"/>
    <dgm:cxn modelId="{07616AD8-82E2-454F-96FF-5B5C4B21F6B9}" srcId="{C9E42793-ACF9-4E1D-AFCB-345781423467}" destId="{8DE05513-3BBF-4A6C-9DFA-6904137DCA20}" srcOrd="3" destOrd="0" parTransId="{9F8DF19C-FC56-48B5-B2A4-09591AC4F3F4}" sibTransId="{379885E6-4BEF-42F7-9350-FE9F29F43162}"/>
    <dgm:cxn modelId="{65C168DD-81B1-4030-A700-A75B651656A7}" type="presOf" srcId="{114A7988-AA24-4365-9809-F8A507A86BAD}" destId="{F1752AED-6399-4881-90E8-9135227A8259}" srcOrd="0" destOrd="0" presId="urn:microsoft.com/office/officeart/2008/layout/NameandTitleOrganizationalChart"/>
    <dgm:cxn modelId="{202849DF-66DF-44D4-B8A6-71B492215059}" type="presOf" srcId="{D4FC859E-8EDF-4AC6-BB1F-21B553F5625D}" destId="{13ED723A-ED91-43E3-95C8-495E2570AE47}" srcOrd="0" destOrd="0" presId="urn:microsoft.com/office/officeart/2008/layout/NameandTitleOrganizationalChart"/>
    <dgm:cxn modelId="{8668C2DF-178F-4E2C-B940-1D002B89DB20}" type="presOf" srcId="{C4AC68B7-E89E-45BF-80FA-80DAE38376B5}" destId="{F402243E-3AC0-4D9D-B43F-572AF77902D5}" srcOrd="0" destOrd="0" presId="urn:microsoft.com/office/officeart/2008/layout/NameandTitleOrganizationalChart"/>
    <dgm:cxn modelId="{0DD04AE3-9626-4318-B6FB-40910CD43F90}" srcId="{6B4D20DD-A0C9-4CAC-8517-AE4105CCFB66}" destId="{B94AAB2D-8A02-46DF-8C69-299C0475CD25}" srcOrd="0" destOrd="0" parTransId="{461B49CE-DEF1-4B2E-ACB9-1E2A74BD2D0B}" sibTransId="{127B1BC6-59B4-4674-9200-1F94A4763C42}"/>
    <dgm:cxn modelId="{51B471EB-C8CF-45AE-B178-171EB5EA9D9E}" type="presOf" srcId="{B94AAB2D-8A02-46DF-8C69-299C0475CD25}" destId="{E4E17629-4DD2-4299-9B99-470865D2661F}" srcOrd="1" destOrd="0" presId="urn:microsoft.com/office/officeart/2008/layout/NameandTitleOrganizationalChart"/>
    <dgm:cxn modelId="{4DE639EE-1430-42DF-A479-2D21B30D70E0}" type="presOf" srcId="{767EDF77-D2EC-4615-8FCD-D7AC4857A756}" destId="{C3CEB6A3-6B67-4C5A-917E-1AC8496C97DD}" srcOrd="0" destOrd="0" presId="urn:microsoft.com/office/officeart/2008/layout/NameandTitleOrganizationalChart"/>
    <dgm:cxn modelId="{FD1802F0-8E91-485E-A40D-D1934684FF37}" type="presOf" srcId="{223631B2-57C9-403B-8DBF-645498B20774}" destId="{1CE3A5B2-D287-4769-B11A-F9B0F6242996}" srcOrd="0" destOrd="0" presId="urn:microsoft.com/office/officeart/2008/layout/NameandTitleOrganizationalChart"/>
    <dgm:cxn modelId="{64A04BF5-7AFC-4680-8BD2-93EBE0EBA260}" type="presOf" srcId="{A170A382-E45F-41BC-958A-568B48E70C4E}" destId="{3BD66090-7DF9-49E4-A7F9-06CF3EEC0F1C}" srcOrd="0" destOrd="0" presId="urn:microsoft.com/office/officeart/2008/layout/NameandTitleOrganizationalChart"/>
    <dgm:cxn modelId="{5E832FF6-38E1-4A16-A610-B4A3CDF2B658}" type="presOf" srcId="{767EDF77-D2EC-4615-8FCD-D7AC4857A756}" destId="{F03D26E2-9E33-4B2B-A940-46D1CA812F2E}" srcOrd="1" destOrd="0" presId="urn:microsoft.com/office/officeart/2008/layout/NameandTitleOrganizationalChart"/>
    <dgm:cxn modelId="{059B1361-3BE7-4F04-B978-CF1444305A15}" type="presParOf" srcId="{13ED723A-ED91-43E3-95C8-495E2570AE47}" destId="{0A5E06D0-2A5E-47C2-B784-33EF6B004552}" srcOrd="0" destOrd="0" presId="urn:microsoft.com/office/officeart/2008/layout/NameandTitleOrganizationalChart"/>
    <dgm:cxn modelId="{B08DCFA9-3BB0-4DF9-AD41-8C1E470D43AC}" type="presParOf" srcId="{0A5E06D0-2A5E-47C2-B784-33EF6B004552}" destId="{5CB29A66-0DF7-4942-B3B9-6A981C181A54}" srcOrd="0" destOrd="0" presId="urn:microsoft.com/office/officeart/2008/layout/NameandTitleOrganizationalChart"/>
    <dgm:cxn modelId="{9A028263-C583-4FC8-90EA-9FCE248200ED}" type="presParOf" srcId="{5CB29A66-0DF7-4942-B3B9-6A981C181A54}" destId="{D7AB9FC9-6A6B-4F94-8AED-23CC5B6985F1}" srcOrd="0" destOrd="0" presId="urn:microsoft.com/office/officeart/2008/layout/NameandTitleOrganizationalChart"/>
    <dgm:cxn modelId="{19AAFB80-A402-4DD9-A2BF-AE3F988CF98D}" type="presParOf" srcId="{5CB29A66-0DF7-4942-B3B9-6A981C181A54}" destId="{8A68E655-13CF-4125-A4C5-7E6A2B586E91}" srcOrd="1" destOrd="0" presId="urn:microsoft.com/office/officeart/2008/layout/NameandTitleOrganizationalChart"/>
    <dgm:cxn modelId="{18CC447C-95AF-4E6B-A90F-C31219456618}" type="presParOf" srcId="{5CB29A66-0DF7-4942-B3B9-6A981C181A54}" destId="{836FA7E0-A7BD-4553-B1D0-4C745BF55CAF}" srcOrd="2" destOrd="0" presId="urn:microsoft.com/office/officeart/2008/layout/NameandTitleOrganizationalChart"/>
    <dgm:cxn modelId="{335F1900-1A6D-4531-8911-297EBAD867AE}" type="presParOf" srcId="{0A5E06D0-2A5E-47C2-B784-33EF6B004552}" destId="{9CD57873-9E94-442E-8A96-F750EA6E7F4A}" srcOrd="1" destOrd="0" presId="urn:microsoft.com/office/officeart/2008/layout/NameandTitleOrganizationalChart"/>
    <dgm:cxn modelId="{3B3AF453-9AC2-468C-837C-B0D23829D5EE}" type="presParOf" srcId="{9CD57873-9E94-442E-8A96-F750EA6E7F4A}" destId="{913C6F13-A64F-4051-A3D3-D07B722D9E61}" srcOrd="0" destOrd="0" presId="urn:microsoft.com/office/officeart/2008/layout/NameandTitleOrganizationalChart"/>
    <dgm:cxn modelId="{E42F23FB-4D4E-40A8-B15E-DB49694BD31E}" type="presParOf" srcId="{9CD57873-9E94-442E-8A96-F750EA6E7F4A}" destId="{D2C0CEA7-D0ED-4AA3-87CB-CA356B72C996}" srcOrd="1" destOrd="0" presId="urn:microsoft.com/office/officeart/2008/layout/NameandTitleOrganizationalChart"/>
    <dgm:cxn modelId="{A9389339-B6F5-4C1B-BC1A-F5237E9C22A4}" type="presParOf" srcId="{D2C0CEA7-D0ED-4AA3-87CB-CA356B72C996}" destId="{24430C23-E4EE-40BD-8A82-0F61E13459FE}" srcOrd="0" destOrd="0" presId="urn:microsoft.com/office/officeart/2008/layout/NameandTitleOrganizationalChart"/>
    <dgm:cxn modelId="{08A1BA90-0943-4428-B345-CA73DE60D154}" type="presParOf" srcId="{24430C23-E4EE-40BD-8A82-0F61E13459FE}" destId="{ECFA9621-E1FF-4492-90D1-71B15309F5AF}" srcOrd="0" destOrd="0" presId="urn:microsoft.com/office/officeart/2008/layout/NameandTitleOrganizationalChart"/>
    <dgm:cxn modelId="{217B163A-AB2A-4CA0-9AD8-13136A455075}" type="presParOf" srcId="{24430C23-E4EE-40BD-8A82-0F61E13459FE}" destId="{9AB47517-4650-4792-B2CE-777B9471BBD9}" srcOrd="1" destOrd="0" presId="urn:microsoft.com/office/officeart/2008/layout/NameandTitleOrganizationalChart"/>
    <dgm:cxn modelId="{366D9252-425F-40A7-A6F4-7EFB604C13D6}" type="presParOf" srcId="{24430C23-E4EE-40BD-8A82-0F61E13459FE}" destId="{ACB5BB8D-5604-4E3B-9898-84FBD151152A}" srcOrd="2" destOrd="0" presId="urn:microsoft.com/office/officeart/2008/layout/NameandTitleOrganizationalChart"/>
    <dgm:cxn modelId="{7BE4D3EC-0F6B-4DD5-BD51-F289EFE39D86}" type="presParOf" srcId="{D2C0CEA7-D0ED-4AA3-87CB-CA356B72C996}" destId="{E63B1F22-5B2D-4F2C-937B-E959EA263F68}" srcOrd="1" destOrd="0" presId="urn:microsoft.com/office/officeart/2008/layout/NameandTitleOrganizationalChart"/>
    <dgm:cxn modelId="{29B013F4-BE9D-4A8C-91D4-2FD127B26DEC}" type="presParOf" srcId="{E63B1F22-5B2D-4F2C-937B-E959EA263F68}" destId="{341D0DD6-252B-49B8-A083-6069DF1DFF08}" srcOrd="0" destOrd="0" presId="urn:microsoft.com/office/officeart/2008/layout/NameandTitleOrganizationalChart"/>
    <dgm:cxn modelId="{EA75B7DF-27FA-468E-B749-996CE03618FD}" type="presParOf" srcId="{E63B1F22-5B2D-4F2C-937B-E959EA263F68}" destId="{FAEFAC4A-46AA-4A15-9A74-52782A202C5D}" srcOrd="1" destOrd="0" presId="urn:microsoft.com/office/officeart/2008/layout/NameandTitleOrganizationalChart"/>
    <dgm:cxn modelId="{50CA4E07-3BBF-43DA-9C21-8F0968BEE5BF}" type="presParOf" srcId="{FAEFAC4A-46AA-4A15-9A74-52782A202C5D}" destId="{527097B9-9E65-4F97-99DE-33A613A8B156}" srcOrd="0" destOrd="0" presId="urn:microsoft.com/office/officeart/2008/layout/NameandTitleOrganizationalChart"/>
    <dgm:cxn modelId="{672DED1C-3E4E-4B3D-91EF-A03EBFCD4F61}" type="presParOf" srcId="{527097B9-9E65-4F97-99DE-33A613A8B156}" destId="{E53AC813-8D44-43C3-8EC9-6927C78BFED5}" srcOrd="0" destOrd="0" presId="urn:microsoft.com/office/officeart/2008/layout/NameandTitleOrganizationalChart"/>
    <dgm:cxn modelId="{E06DE876-8282-4F50-9294-6AAF762671E7}" type="presParOf" srcId="{527097B9-9E65-4F97-99DE-33A613A8B156}" destId="{F1D8D657-B655-4BBB-9079-373ACE12C624}" srcOrd="1" destOrd="0" presId="urn:microsoft.com/office/officeart/2008/layout/NameandTitleOrganizationalChart"/>
    <dgm:cxn modelId="{A7414E96-0A88-436D-B377-152F81B83111}" type="presParOf" srcId="{527097B9-9E65-4F97-99DE-33A613A8B156}" destId="{E4E17629-4DD2-4299-9B99-470865D2661F}" srcOrd="2" destOrd="0" presId="urn:microsoft.com/office/officeart/2008/layout/NameandTitleOrganizationalChart"/>
    <dgm:cxn modelId="{8AC438BB-0996-4B64-B6BB-D9F022802909}" type="presParOf" srcId="{FAEFAC4A-46AA-4A15-9A74-52782A202C5D}" destId="{ED2CAF03-BAA6-4F9F-B83F-AEE1D9B490AF}" srcOrd="1" destOrd="0" presId="urn:microsoft.com/office/officeart/2008/layout/NameandTitleOrganizationalChart"/>
    <dgm:cxn modelId="{27382A9B-A897-4562-BCBD-B3E6038D709D}" type="presParOf" srcId="{FAEFAC4A-46AA-4A15-9A74-52782A202C5D}" destId="{B10FDEA8-4831-4401-ABCF-12D398A03086}" srcOrd="2" destOrd="0" presId="urn:microsoft.com/office/officeart/2008/layout/NameandTitleOrganizationalChart"/>
    <dgm:cxn modelId="{97DFB75D-8BC2-4D05-BFF2-3F8BDFC5E85B}" type="presParOf" srcId="{D2C0CEA7-D0ED-4AA3-87CB-CA356B72C996}" destId="{F9C69450-9EE4-4FF9-9FBB-03A9026C6FFC}" srcOrd="2" destOrd="0" presId="urn:microsoft.com/office/officeart/2008/layout/NameandTitleOrganizationalChart"/>
    <dgm:cxn modelId="{10618DD4-5EB9-4B15-9758-DE36730A1E02}" type="presParOf" srcId="{9CD57873-9E94-442E-8A96-F750EA6E7F4A}" destId="{3BD66090-7DF9-49E4-A7F9-06CF3EEC0F1C}" srcOrd="2" destOrd="0" presId="urn:microsoft.com/office/officeart/2008/layout/NameandTitleOrganizationalChart"/>
    <dgm:cxn modelId="{B133F0BA-450E-43A8-9AAE-8ED65AB2423E}" type="presParOf" srcId="{9CD57873-9E94-442E-8A96-F750EA6E7F4A}" destId="{28ECC28A-9C07-49D9-A4E0-5D57606B71AE}" srcOrd="3" destOrd="0" presId="urn:microsoft.com/office/officeart/2008/layout/NameandTitleOrganizationalChart"/>
    <dgm:cxn modelId="{F587C6E4-155A-451B-B5B0-368EBEABDC6B}" type="presParOf" srcId="{28ECC28A-9C07-49D9-A4E0-5D57606B71AE}" destId="{38D6F761-7524-4801-ACE5-B2976059A050}" srcOrd="0" destOrd="0" presId="urn:microsoft.com/office/officeart/2008/layout/NameandTitleOrganizationalChart"/>
    <dgm:cxn modelId="{BBA30F4D-ED5B-40BB-882C-60B65A9AE483}" type="presParOf" srcId="{38D6F761-7524-4801-ACE5-B2976059A050}" destId="{F402243E-3AC0-4D9D-B43F-572AF77902D5}" srcOrd="0" destOrd="0" presId="urn:microsoft.com/office/officeart/2008/layout/NameandTitleOrganizationalChart"/>
    <dgm:cxn modelId="{431BAB09-5D10-4E8E-BD68-F0D4B8190E92}" type="presParOf" srcId="{38D6F761-7524-4801-ACE5-B2976059A050}" destId="{3190C3A4-1B8D-4F83-AC79-335AC9C2AE38}" srcOrd="1" destOrd="0" presId="urn:microsoft.com/office/officeart/2008/layout/NameandTitleOrganizationalChart"/>
    <dgm:cxn modelId="{9BB165D8-E508-4919-9472-143E7C423FCB}" type="presParOf" srcId="{38D6F761-7524-4801-ACE5-B2976059A050}" destId="{5FF19397-B1F3-4655-AB33-146B200FB8E8}" srcOrd="2" destOrd="0" presId="urn:microsoft.com/office/officeart/2008/layout/NameandTitleOrganizationalChart"/>
    <dgm:cxn modelId="{B19B9F6D-609E-4C7A-B4CE-DA1AF031D07A}" type="presParOf" srcId="{28ECC28A-9C07-49D9-A4E0-5D57606B71AE}" destId="{5B8EC473-6E8A-4A08-BD99-5E3B5AD976CB}" srcOrd="1" destOrd="0" presId="urn:microsoft.com/office/officeart/2008/layout/NameandTitleOrganizationalChart"/>
    <dgm:cxn modelId="{1F0B183A-4B22-45F9-B4D1-0458B842A1D9}" type="presParOf" srcId="{5B8EC473-6E8A-4A08-BD99-5E3B5AD976CB}" destId="{3B60E0F5-E44B-4B46-8D7B-B228F2C80C2E}" srcOrd="0" destOrd="0" presId="urn:microsoft.com/office/officeart/2008/layout/NameandTitleOrganizationalChart"/>
    <dgm:cxn modelId="{3BA3ED6D-5FFD-4A8A-83EC-5CA0A501DA7F}" type="presParOf" srcId="{5B8EC473-6E8A-4A08-BD99-5E3B5AD976CB}" destId="{CC55CF3D-CD6E-440B-841C-1231009339C5}" srcOrd="1" destOrd="0" presId="urn:microsoft.com/office/officeart/2008/layout/NameandTitleOrganizationalChart"/>
    <dgm:cxn modelId="{2117983B-AF78-4EAF-B157-0E1F011E854F}" type="presParOf" srcId="{CC55CF3D-CD6E-440B-841C-1231009339C5}" destId="{EF6B77B0-694B-442A-AC7A-55D485DA7494}" srcOrd="0" destOrd="0" presId="urn:microsoft.com/office/officeart/2008/layout/NameandTitleOrganizationalChart"/>
    <dgm:cxn modelId="{BD8C73B7-2EA4-4A4E-94BE-5ED0892ACFEB}" type="presParOf" srcId="{EF6B77B0-694B-442A-AC7A-55D485DA7494}" destId="{E08D369D-C2E8-4053-9A70-436592619982}" srcOrd="0" destOrd="0" presId="urn:microsoft.com/office/officeart/2008/layout/NameandTitleOrganizationalChart"/>
    <dgm:cxn modelId="{CF21E125-3B44-44AE-9ECB-91B12F602920}" type="presParOf" srcId="{EF6B77B0-694B-442A-AC7A-55D485DA7494}" destId="{F601343B-2700-464D-AE05-7D95CB706B1C}" srcOrd="1" destOrd="0" presId="urn:microsoft.com/office/officeart/2008/layout/NameandTitleOrganizationalChart"/>
    <dgm:cxn modelId="{B5018DF6-A071-4A0F-BC70-52D23ED58222}" type="presParOf" srcId="{EF6B77B0-694B-442A-AC7A-55D485DA7494}" destId="{E68134D5-2162-4ECA-9096-D8F5E2C5CB1C}" srcOrd="2" destOrd="0" presId="urn:microsoft.com/office/officeart/2008/layout/NameandTitleOrganizationalChart"/>
    <dgm:cxn modelId="{30AB8E2D-315A-44ED-B2D8-4AA21F6D83FE}" type="presParOf" srcId="{CC55CF3D-CD6E-440B-841C-1231009339C5}" destId="{7982B2FC-E4EA-4B07-B67B-18A6259B43BA}" srcOrd="1" destOrd="0" presId="urn:microsoft.com/office/officeart/2008/layout/NameandTitleOrganizationalChart"/>
    <dgm:cxn modelId="{81203435-53D1-4302-B72B-6A6A60A3EC18}" type="presParOf" srcId="{CC55CF3D-CD6E-440B-841C-1231009339C5}" destId="{C057514F-131F-4D29-8386-12E8EF21FD26}" srcOrd="2" destOrd="0" presId="urn:microsoft.com/office/officeart/2008/layout/NameandTitleOrganizationalChart"/>
    <dgm:cxn modelId="{53222A5B-4333-45B7-A3B3-98E3854FB333}" type="presParOf" srcId="{28ECC28A-9C07-49D9-A4E0-5D57606B71AE}" destId="{88A66DA9-EE79-4C8B-BC9F-93B8361CD053}" srcOrd="2" destOrd="0" presId="urn:microsoft.com/office/officeart/2008/layout/NameandTitleOrganizationalChart"/>
    <dgm:cxn modelId="{93679AA3-12C9-4E1C-A2F7-B175B46E8F27}" type="presParOf" srcId="{9CD57873-9E94-442E-8A96-F750EA6E7F4A}" destId="{BEAF853E-2E7F-47BC-B332-3026CFFB9A0E}" srcOrd="4" destOrd="0" presId="urn:microsoft.com/office/officeart/2008/layout/NameandTitleOrganizationalChart"/>
    <dgm:cxn modelId="{04664CE7-42F6-4E83-A675-302F0FD74EFA}" type="presParOf" srcId="{9CD57873-9E94-442E-8A96-F750EA6E7F4A}" destId="{33E461A3-7938-459F-B057-0315F7F6A0CC}" srcOrd="5" destOrd="0" presId="urn:microsoft.com/office/officeart/2008/layout/NameandTitleOrganizationalChart"/>
    <dgm:cxn modelId="{81B0BA03-09FC-465F-A25D-2687CA71358F}" type="presParOf" srcId="{33E461A3-7938-459F-B057-0315F7F6A0CC}" destId="{9F5EC261-5C65-4517-9DF8-C636A4026402}" srcOrd="0" destOrd="0" presId="urn:microsoft.com/office/officeart/2008/layout/NameandTitleOrganizationalChart"/>
    <dgm:cxn modelId="{A186864C-53B9-44E5-A5EA-6EC349DCB739}" type="presParOf" srcId="{9F5EC261-5C65-4517-9DF8-C636A4026402}" destId="{2820B0EC-C47B-44A1-AD98-006D535BF410}" srcOrd="0" destOrd="0" presId="urn:microsoft.com/office/officeart/2008/layout/NameandTitleOrganizationalChart"/>
    <dgm:cxn modelId="{7E20DA2B-F82A-4657-AF28-DCFBF3ED686F}" type="presParOf" srcId="{9F5EC261-5C65-4517-9DF8-C636A4026402}" destId="{E5AC00A8-BE46-4E2C-97DD-B817988F9146}" srcOrd="1" destOrd="0" presId="urn:microsoft.com/office/officeart/2008/layout/NameandTitleOrganizationalChart"/>
    <dgm:cxn modelId="{879217FB-C51C-4FF9-BF79-29600643346D}" type="presParOf" srcId="{9F5EC261-5C65-4517-9DF8-C636A4026402}" destId="{F80097CD-B763-49C7-A277-C3C2B45928AC}" srcOrd="2" destOrd="0" presId="urn:microsoft.com/office/officeart/2008/layout/NameandTitleOrganizationalChart"/>
    <dgm:cxn modelId="{A88AF89F-8709-4F4A-AD0C-B3776D17E9D1}" type="presParOf" srcId="{33E461A3-7938-459F-B057-0315F7F6A0CC}" destId="{7064B276-9315-4B24-93B7-CBDCA0038ECD}" srcOrd="1" destOrd="0" presId="urn:microsoft.com/office/officeart/2008/layout/NameandTitleOrganizationalChart"/>
    <dgm:cxn modelId="{29AEFD62-E862-40DC-81E2-3F2599C576E3}" type="presParOf" srcId="{7064B276-9315-4B24-93B7-CBDCA0038ECD}" destId="{8568B039-CC62-41B6-80E1-1B9C9290DBC5}" srcOrd="0" destOrd="0" presId="urn:microsoft.com/office/officeart/2008/layout/NameandTitleOrganizationalChart"/>
    <dgm:cxn modelId="{4C63FA5C-698A-462C-878C-E30965693D1C}" type="presParOf" srcId="{7064B276-9315-4B24-93B7-CBDCA0038ECD}" destId="{7C3EEF14-0072-4FDD-A04F-A1130A30B194}" srcOrd="1" destOrd="0" presId="urn:microsoft.com/office/officeart/2008/layout/NameandTitleOrganizationalChart"/>
    <dgm:cxn modelId="{797824A3-2CF5-42A7-A549-04CD84E86BF2}" type="presParOf" srcId="{7C3EEF14-0072-4FDD-A04F-A1130A30B194}" destId="{F85025B7-DEAD-4DC8-8373-B66868A2AB97}" srcOrd="0" destOrd="0" presId="urn:microsoft.com/office/officeart/2008/layout/NameandTitleOrganizationalChart"/>
    <dgm:cxn modelId="{050302C3-4B10-4DA1-B58C-89A833EBA517}" type="presParOf" srcId="{F85025B7-DEAD-4DC8-8373-B66868A2AB97}" destId="{5D999042-51A5-4479-8568-C399434B5064}" srcOrd="0" destOrd="0" presId="urn:microsoft.com/office/officeart/2008/layout/NameandTitleOrganizationalChart"/>
    <dgm:cxn modelId="{61878769-FD5B-4FCF-BB8F-C8CF75BCA7B5}" type="presParOf" srcId="{F85025B7-DEAD-4DC8-8373-B66868A2AB97}" destId="{2FD3C8E7-BAE6-401A-9CBC-BA3D8363663C}" srcOrd="1" destOrd="0" presId="urn:microsoft.com/office/officeart/2008/layout/NameandTitleOrganizationalChart"/>
    <dgm:cxn modelId="{DCE08D67-008B-40D8-AABA-01A6A64B707A}" type="presParOf" srcId="{F85025B7-DEAD-4DC8-8373-B66868A2AB97}" destId="{95AEDAF8-1C75-4A02-AA73-EFA4DD3009CF}" srcOrd="2" destOrd="0" presId="urn:microsoft.com/office/officeart/2008/layout/NameandTitleOrganizationalChart"/>
    <dgm:cxn modelId="{ECD99BCE-ED17-49E6-B3F9-358BEC95CBEB}" type="presParOf" srcId="{7C3EEF14-0072-4FDD-A04F-A1130A30B194}" destId="{AD7A17B9-4259-45A8-AAB1-26E82B4177AF}" srcOrd="1" destOrd="0" presId="urn:microsoft.com/office/officeart/2008/layout/NameandTitleOrganizationalChart"/>
    <dgm:cxn modelId="{F030473D-C752-41F9-A128-2A1BE6BEFF6A}" type="presParOf" srcId="{AD7A17B9-4259-45A8-AAB1-26E82B4177AF}" destId="{5C9D9AF5-E59D-446E-8228-3CAFBE13836C}" srcOrd="0" destOrd="0" presId="urn:microsoft.com/office/officeart/2008/layout/NameandTitleOrganizationalChart"/>
    <dgm:cxn modelId="{D153D37D-31C6-4BBA-BC7F-5ED1F52DBE35}" type="presParOf" srcId="{AD7A17B9-4259-45A8-AAB1-26E82B4177AF}" destId="{CC5A357F-3320-480B-881E-C539596B714C}" srcOrd="1" destOrd="0" presId="urn:microsoft.com/office/officeart/2008/layout/NameandTitleOrganizationalChart"/>
    <dgm:cxn modelId="{E1556183-ED0E-4E76-9746-B1BC4ACF6CE4}" type="presParOf" srcId="{CC5A357F-3320-480B-881E-C539596B714C}" destId="{2EEE9269-6DAF-47AD-AE7F-CB57C829F194}" srcOrd="0" destOrd="0" presId="urn:microsoft.com/office/officeart/2008/layout/NameandTitleOrganizationalChart"/>
    <dgm:cxn modelId="{0FD62A99-686E-436C-AE30-93CC1B74441F}" type="presParOf" srcId="{2EEE9269-6DAF-47AD-AE7F-CB57C829F194}" destId="{CD45AA7C-3402-4A11-BFCF-7AC05F7AB76E}" srcOrd="0" destOrd="0" presId="urn:microsoft.com/office/officeart/2008/layout/NameandTitleOrganizationalChart"/>
    <dgm:cxn modelId="{A4092AF6-1195-46A6-9E79-06615B0D5C7E}" type="presParOf" srcId="{2EEE9269-6DAF-47AD-AE7F-CB57C829F194}" destId="{1CE3A5B2-D287-4769-B11A-F9B0F6242996}" srcOrd="1" destOrd="0" presId="urn:microsoft.com/office/officeart/2008/layout/NameandTitleOrganizationalChart"/>
    <dgm:cxn modelId="{EE7424FF-8B6D-40A7-9B45-43FEAE768E2F}" type="presParOf" srcId="{2EEE9269-6DAF-47AD-AE7F-CB57C829F194}" destId="{270AA771-E743-4CC7-9DBA-7A63C3FDEAD6}" srcOrd="2" destOrd="0" presId="urn:microsoft.com/office/officeart/2008/layout/NameandTitleOrganizationalChart"/>
    <dgm:cxn modelId="{AD67E68E-D0E6-4870-8440-DB81670197BB}" type="presParOf" srcId="{CC5A357F-3320-480B-881E-C539596B714C}" destId="{48A4E270-515B-4B68-8C22-1202067328A4}" srcOrd="1" destOrd="0" presId="urn:microsoft.com/office/officeart/2008/layout/NameandTitleOrganizationalChart"/>
    <dgm:cxn modelId="{388234CE-4CD8-42D1-8F9A-0BB14D9BE928}" type="presParOf" srcId="{CC5A357F-3320-480B-881E-C539596B714C}" destId="{4A08CFF2-722D-405A-9AAD-01177BFF5D95}" srcOrd="2" destOrd="0" presId="urn:microsoft.com/office/officeart/2008/layout/NameandTitleOrganizationalChart"/>
    <dgm:cxn modelId="{1D375331-382E-4627-8FFF-B8E3CBA6E54C}" type="presParOf" srcId="{7C3EEF14-0072-4FDD-A04F-A1130A30B194}" destId="{A00C971F-E115-40DA-AADF-88AC8372BF04}" srcOrd="2" destOrd="0" presId="urn:microsoft.com/office/officeart/2008/layout/NameandTitleOrganizationalChart"/>
    <dgm:cxn modelId="{346B9D22-F039-49F1-939D-AB0A18BE70F1}" type="presParOf" srcId="{33E461A3-7938-459F-B057-0315F7F6A0CC}" destId="{BF4D47E9-E772-456E-8EB1-B9B050221BBA}" srcOrd="2" destOrd="0" presId="urn:microsoft.com/office/officeart/2008/layout/NameandTitleOrganizationalChart"/>
    <dgm:cxn modelId="{A89B7933-195F-402C-9048-547114B6498A}" type="presParOf" srcId="{0A5E06D0-2A5E-47C2-B784-33EF6B004552}" destId="{D262C4DE-4F86-497B-8331-FA55450562CE}" srcOrd="2" destOrd="0" presId="urn:microsoft.com/office/officeart/2008/layout/NameandTitleOrganizationalChart"/>
    <dgm:cxn modelId="{BAADAD4F-83BE-4E73-9E18-85D2F0BA8C58}" type="presParOf" srcId="{D262C4DE-4F86-497B-8331-FA55450562CE}" destId="{F1752AED-6399-4881-90E8-9135227A8259}" srcOrd="0" destOrd="0" presId="urn:microsoft.com/office/officeart/2008/layout/NameandTitleOrganizationalChart"/>
    <dgm:cxn modelId="{8C74AA8D-C0A1-4399-A0B3-ED426C65BD85}" type="presParOf" srcId="{D262C4DE-4F86-497B-8331-FA55450562CE}" destId="{C9939DEB-3DA6-40DD-90B8-6795E837D609}" srcOrd="1" destOrd="0" presId="urn:microsoft.com/office/officeart/2008/layout/NameandTitleOrganizationalChart"/>
    <dgm:cxn modelId="{BF723477-2B46-4BD7-BDCC-490801BE8023}" type="presParOf" srcId="{C9939DEB-3DA6-40DD-90B8-6795E837D609}" destId="{16246743-565F-4A37-B3CA-C65BEA143C37}" srcOrd="0" destOrd="0" presId="urn:microsoft.com/office/officeart/2008/layout/NameandTitleOrganizationalChart"/>
    <dgm:cxn modelId="{5005CBE2-EDE7-4E0A-B35D-EF5F5E398496}" type="presParOf" srcId="{16246743-565F-4A37-B3CA-C65BEA143C37}" destId="{C3CEB6A3-6B67-4C5A-917E-1AC8496C97DD}" srcOrd="0" destOrd="0" presId="urn:microsoft.com/office/officeart/2008/layout/NameandTitleOrganizationalChart"/>
    <dgm:cxn modelId="{240DE637-265B-42E4-B8AD-928EE285B219}" type="presParOf" srcId="{16246743-565F-4A37-B3CA-C65BEA143C37}" destId="{C0D1F820-3057-48E3-A6BA-35AEDD4CD8EB}" srcOrd="1" destOrd="0" presId="urn:microsoft.com/office/officeart/2008/layout/NameandTitleOrganizationalChart"/>
    <dgm:cxn modelId="{ED1B0DC6-8968-4B2F-8853-BD34FF0B737D}" type="presParOf" srcId="{16246743-565F-4A37-B3CA-C65BEA143C37}" destId="{F03D26E2-9E33-4B2B-A940-46D1CA812F2E}" srcOrd="2" destOrd="0" presId="urn:microsoft.com/office/officeart/2008/layout/NameandTitleOrganizationalChart"/>
    <dgm:cxn modelId="{1280C195-47DC-49E0-B502-A601E1971BA5}" type="presParOf" srcId="{C9939DEB-3DA6-40DD-90B8-6795E837D609}" destId="{29628491-8D74-4063-B8C2-4088B218B3B9}" srcOrd="1" destOrd="0" presId="urn:microsoft.com/office/officeart/2008/layout/NameandTitleOrganizationalChart"/>
    <dgm:cxn modelId="{CDC8B45A-6303-4F34-AEF0-82A84341AFF2}" type="presParOf" srcId="{C9939DEB-3DA6-40DD-90B8-6795E837D609}" destId="{0008C098-7B58-4CB8-92BF-EDCE648471C3}" srcOrd="2" destOrd="0" presId="urn:microsoft.com/office/officeart/2008/layout/NameandTitleOrganizationalChart"/>
  </dgm:cxnLst>
  <dgm:bg>
    <a:solidFill>
      <a:schemeClr val="accent3">
        <a:lumMod val="20000"/>
        <a:lumOff val="80000"/>
      </a:schemeClr>
    </a:solidFill>
  </dgm:bg>
  <dgm:whole>
    <a:ln w="57150">
      <a:solidFill>
        <a:srgbClr val="C000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52AED-6399-4881-90E8-9135227A8259}">
      <dsp:nvSpPr>
        <dsp:cNvPr id="0" name=""/>
        <dsp:cNvSpPr/>
      </dsp:nvSpPr>
      <dsp:spPr>
        <a:xfrm>
          <a:off x="4300033" y="893604"/>
          <a:ext cx="294329" cy="961557"/>
        </a:xfrm>
        <a:custGeom>
          <a:avLst/>
          <a:gdLst/>
          <a:ahLst/>
          <a:cxnLst/>
          <a:rect l="0" t="0" r="0" b="0"/>
          <a:pathLst>
            <a:path>
              <a:moveTo>
                <a:pt x="294329" y="0"/>
              </a:moveTo>
              <a:lnTo>
                <a:pt x="294329" y="961557"/>
              </a:lnTo>
              <a:lnTo>
                <a:pt x="0" y="96155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9D9AF5-E59D-446E-8228-3CAFBE13836C}">
      <dsp:nvSpPr>
        <dsp:cNvPr id="0" name=""/>
        <dsp:cNvSpPr/>
      </dsp:nvSpPr>
      <dsp:spPr>
        <a:xfrm>
          <a:off x="6860444" y="5116527"/>
          <a:ext cx="91440" cy="515474"/>
        </a:xfrm>
        <a:custGeom>
          <a:avLst/>
          <a:gdLst/>
          <a:ahLst/>
          <a:cxnLst/>
          <a:rect l="0" t="0" r="0" b="0"/>
          <a:pathLst>
            <a:path>
              <a:moveTo>
                <a:pt x="45720" y="0"/>
              </a:moveTo>
              <a:lnTo>
                <a:pt x="45720" y="51547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8B039-CC62-41B6-80E1-1B9C9290DBC5}">
      <dsp:nvSpPr>
        <dsp:cNvPr id="0" name=""/>
        <dsp:cNvSpPr/>
      </dsp:nvSpPr>
      <dsp:spPr>
        <a:xfrm>
          <a:off x="6860444" y="3708886"/>
          <a:ext cx="91440" cy="515474"/>
        </a:xfrm>
        <a:custGeom>
          <a:avLst/>
          <a:gdLst/>
          <a:ahLst/>
          <a:cxnLst/>
          <a:rect l="0" t="0" r="0" b="0"/>
          <a:pathLst>
            <a:path>
              <a:moveTo>
                <a:pt x="45720" y="0"/>
              </a:moveTo>
              <a:lnTo>
                <a:pt x="45720" y="5154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AF853E-2E7F-47BC-B332-3026CFFB9A0E}">
      <dsp:nvSpPr>
        <dsp:cNvPr id="0" name=""/>
        <dsp:cNvSpPr/>
      </dsp:nvSpPr>
      <dsp:spPr>
        <a:xfrm>
          <a:off x="4594362" y="893604"/>
          <a:ext cx="2311801" cy="1923115"/>
        </a:xfrm>
        <a:custGeom>
          <a:avLst/>
          <a:gdLst/>
          <a:ahLst/>
          <a:cxnLst/>
          <a:rect l="0" t="0" r="0" b="0"/>
          <a:pathLst>
            <a:path>
              <a:moveTo>
                <a:pt x="0" y="0"/>
              </a:moveTo>
              <a:lnTo>
                <a:pt x="0" y="1714943"/>
              </a:lnTo>
              <a:lnTo>
                <a:pt x="2311801" y="1714943"/>
              </a:lnTo>
              <a:lnTo>
                <a:pt x="2311801" y="19231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60E0F5-E44B-4B46-8D7B-B228F2C80C2E}">
      <dsp:nvSpPr>
        <dsp:cNvPr id="0" name=""/>
        <dsp:cNvSpPr/>
      </dsp:nvSpPr>
      <dsp:spPr>
        <a:xfrm>
          <a:off x="4548642" y="3708886"/>
          <a:ext cx="91440" cy="515474"/>
        </a:xfrm>
        <a:custGeom>
          <a:avLst/>
          <a:gdLst/>
          <a:ahLst/>
          <a:cxnLst/>
          <a:rect l="0" t="0" r="0" b="0"/>
          <a:pathLst>
            <a:path>
              <a:moveTo>
                <a:pt x="45720" y="0"/>
              </a:moveTo>
              <a:lnTo>
                <a:pt x="45720" y="5154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66090-7DF9-49E4-A7F9-06CF3EEC0F1C}">
      <dsp:nvSpPr>
        <dsp:cNvPr id="0" name=""/>
        <dsp:cNvSpPr/>
      </dsp:nvSpPr>
      <dsp:spPr>
        <a:xfrm>
          <a:off x="4548642" y="893604"/>
          <a:ext cx="91440" cy="1923115"/>
        </a:xfrm>
        <a:custGeom>
          <a:avLst/>
          <a:gdLst/>
          <a:ahLst/>
          <a:cxnLst/>
          <a:rect l="0" t="0" r="0" b="0"/>
          <a:pathLst>
            <a:path>
              <a:moveTo>
                <a:pt x="45720" y="0"/>
              </a:moveTo>
              <a:lnTo>
                <a:pt x="45720" y="19231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1D0DD6-252B-49B8-A083-6069DF1DFF08}">
      <dsp:nvSpPr>
        <dsp:cNvPr id="0" name=""/>
        <dsp:cNvSpPr/>
      </dsp:nvSpPr>
      <dsp:spPr>
        <a:xfrm>
          <a:off x="2236841" y="3708886"/>
          <a:ext cx="91440" cy="515474"/>
        </a:xfrm>
        <a:custGeom>
          <a:avLst/>
          <a:gdLst/>
          <a:ahLst/>
          <a:cxnLst/>
          <a:rect l="0" t="0" r="0" b="0"/>
          <a:pathLst>
            <a:path>
              <a:moveTo>
                <a:pt x="45720" y="0"/>
              </a:moveTo>
              <a:lnTo>
                <a:pt x="45720" y="5154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C6F13-A64F-4051-A3D3-D07B722D9E61}">
      <dsp:nvSpPr>
        <dsp:cNvPr id="0" name=""/>
        <dsp:cNvSpPr/>
      </dsp:nvSpPr>
      <dsp:spPr>
        <a:xfrm>
          <a:off x="2282561" y="893604"/>
          <a:ext cx="2311801" cy="1923115"/>
        </a:xfrm>
        <a:custGeom>
          <a:avLst/>
          <a:gdLst/>
          <a:ahLst/>
          <a:cxnLst/>
          <a:rect l="0" t="0" r="0" b="0"/>
          <a:pathLst>
            <a:path>
              <a:moveTo>
                <a:pt x="2311801" y="0"/>
              </a:moveTo>
              <a:lnTo>
                <a:pt x="2311801" y="1714943"/>
              </a:lnTo>
              <a:lnTo>
                <a:pt x="0" y="1714943"/>
              </a:lnTo>
              <a:lnTo>
                <a:pt x="0" y="19231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AB9FC9-6A6B-4F94-8AED-23CC5B6985F1}">
      <dsp:nvSpPr>
        <dsp:cNvPr id="0" name=""/>
        <dsp:cNvSpPr/>
      </dsp:nvSpPr>
      <dsp:spPr>
        <a:xfrm>
          <a:off x="3732791" y="1437"/>
          <a:ext cx="1723142" cy="892166"/>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dirty="0"/>
            <a:t>Desarrolladores de pulsera </a:t>
          </a:r>
          <a:r>
            <a:rPr lang="es-MX" sz="1800" kern="1200" dirty="0" err="1"/>
            <a:t>tecnologica</a:t>
          </a:r>
          <a:endParaRPr lang="es-MX" sz="1800" kern="1200" dirty="0"/>
        </a:p>
      </dsp:txBody>
      <dsp:txXfrm>
        <a:off x="3732791" y="1437"/>
        <a:ext cx="1723142" cy="892166"/>
      </dsp:txXfrm>
    </dsp:sp>
    <dsp:sp modelId="{8A68E655-13CF-4125-A4C5-7E6A2B586E91}">
      <dsp:nvSpPr>
        <dsp:cNvPr id="0" name=""/>
        <dsp:cNvSpPr/>
      </dsp:nvSpPr>
      <dsp:spPr>
        <a:xfrm>
          <a:off x="4114252" y="777602"/>
          <a:ext cx="1550828" cy="29738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s-MX" sz="900" kern="1200" dirty="0"/>
            <a:t>Ingenieros con conocimiento en  desarrollo de </a:t>
          </a:r>
          <a:r>
            <a:rPr lang="es-MX" sz="900" kern="1200" dirty="0" err="1"/>
            <a:t>sofware</a:t>
          </a:r>
          <a:endParaRPr lang="es-MX" sz="900" kern="1200" dirty="0"/>
        </a:p>
      </dsp:txBody>
      <dsp:txXfrm>
        <a:off x="4114252" y="777602"/>
        <a:ext cx="1550828" cy="297388"/>
      </dsp:txXfrm>
    </dsp:sp>
    <dsp:sp modelId="{ECFA9621-E1FF-4492-90D1-71B15309F5AF}">
      <dsp:nvSpPr>
        <dsp:cNvPr id="0" name=""/>
        <dsp:cNvSpPr/>
      </dsp:nvSpPr>
      <dsp:spPr>
        <a:xfrm>
          <a:off x="1420989" y="2816719"/>
          <a:ext cx="1723142" cy="89216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Produccion</a:t>
          </a:r>
        </a:p>
      </dsp:txBody>
      <dsp:txXfrm>
        <a:off x="1420989" y="2816719"/>
        <a:ext cx="1723142" cy="892166"/>
      </dsp:txXfrm>
    </dsp:sp>
    <dsp:sp modelId="{9AB47517-4650-4792-B2CE-777B9471BBD9}">
      <dsp:nvSpPr>
        <dsp:cNvPr id="0" name=""/>
        <dsp:cNvSpPr/>
      </dsp:nvSpPr>
      <dsp:spPr>
        <a:xfrm>
          <a:off x="1765618" y="3510627"/>
          <a:ext cx="1550828" cy="29738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l" defTabSz="444500">
            <a:lnSpc>
              <a:spcPct val="90000"/>
            </a:lnSpc>
            <a:spcBef>
              <a:spcPct val="0"/>
            </a:spcBef>
            <a:spcAft>
              <a:spcPct val="35000"/>
            </a:spcAft>
            <a:buNone/>
          </a:pPr>
          <a:r>
            <a:rPr lang="es-MX" sz="1000" kern="1200"/>
            <a:t>Empleados que produciran pulsera en masa</a:t>
          </a:r>
        </a:p>
      </dsp:txBody>
      <dsp:txXfrm>
        <a:off x="1765618" y="3510627"/>
        <a:ext cx="1550828" cy="297388"/>
      </dsp:txXfrm>
    </dsp:sp>
    <dsp:sp modelId="{E53AC813-8D44-43C3-8EC9-6927C78BFED5}">
      <dsp:nvSpPr>
        <dsp:cNvPr id="0" name=""/>
        <dsp:cNvSpPr/>
      </dsp:nvSpPr>
      <dsp:spPr>
        <a:xfrm>
          <a:off x="1420989" y="4224360"/>
          <a:ext cx="1723142" cy="89216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Repartidores</a:t>
          </a:r>
        </a:p>
      </dsp:txBody>
      <dsp:txXfrm>
        <a:off x="1420989" y="4224360"/>
        <a:ext cx="1723142" cy="892166"/>
      </dsp:txXfrm>
    </dsp:sp>
    <dsp:sp modelId="{F1D8D657-B655-4BBB-9079-373ACE12C624}">
      <dsp:nvSpPr>
        <dsp:cNvPr id="0" name=""/>
        <dsp:cNvSpPr/>
      </dsp:nvSpPr>
      <dsp:spPr>
        <a:xfrm>
          <a:off x="1765618" y="4918268"/>
          <a:ext cx="1550828" cy="297388"/>
        </a:xfrm>
        <a:prstGeom prst="rect">
          <a:avLst/>
        </a:prstGeom>
        <a:solidFill>
          <a:schemeClr val="lt1">
            <a:alpha val="90000"/>
            <a:hueOff val="0"/>
            <a:satOff val="0"/>
            <a:lumOff val="0"/>
            <a:alphaOff val="0"/>
          </a:schemeClr>
        </a:solidFill>
        <a:ln w="12700" cap="flat" cmpd="sng" algn="ctr">
          <a:solidFill>
            <a:schemeClr val="accent4">
              <a:hueOff val="-340703"/>
              <a:satOff val="-284"/>
              <a:lumOff val="-1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l" defTabSz="444500">
            <a:lnSpc>
              <a:spcPct val="90000"/>
            </a:lnSpc>
            <a:spcBef>
              <a:spcPct val="0"/>
            </a:spcBef>
            <a:spcAft>
              <a:spcPct val="35000"/>
            </a:spcAft>
            <a:buNone/>
          </a:pPr>
          <a:r>
            <a:rPr lang="es-MX" sz="1000" kern="1200"/>
            <a:t>Choferes que lleven el producto a destino</a:t>
          </a:r>
        </a:p>
      </dsp:txBody>
      <dsp:txXfrm>
        <a:off x="1765618" y="4918268"/>
        <a:ext cx="1550828" cy="297388"/>
      </dsp:txXfrm>
    </dsp:sp>
    <dsp:sp modelId="{F402243E-3AC0-4D9D-B43F-572AF77902D5}">
      <dsp:nvSpPr>
        <dsp:cNvPr id="0" name=""/>
        <dsp:cNvSpPr/>
      </dsp:nvSpPr>
      <dsp:spPr>
        <a:xfrm>
          <a:off x="3732791" y="2816719"/>
          <a:ext cx="1723142" cy="892166"/>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Mercadotecnia</a:t>
          </a:r>
        </a:p>
      </dsp:txBody>
      <dsp:txXfrm>
        <a:off x="3732791" y="2816719"/>
        <a:ext cx="1723142" cy="892166"/>
      </dsp:txXfrm>
    </dsp:sp>
    <dsp:sp modelId="{3190C3A4-1B8D-4F83-AC79-335AC9C2AE38}">
      <dsp:nvSpPr>
        <dsp:cNvPr id="0" name=""/>
        <dsp:cNvSpPr/>
      </dsp:nvSpPr>
      <dsp:spPr>
        <a:xfrm>
          <a:off x="4077420" y="3510627"/>
          <a:ext cx="1550828" cy="297388"/>
        </a:xfrm>
        <a:prstGeom prst="rect">
          <a:avLst/>
        </a:prstGeom>
        <a:solidFill>
          <a:schemeClr val="lt1">
            <a:alpha val="90000"/>
            <a:hueOff val="0"/>
            <a:satOff val="0"/>
            <a:lumOff val="0"/>
            <a:alphaOff val="0"/>
          </a:schemeClr>
        </a:solidFill>
        <a:ln w="12700" cap="flat" cmpd="sng" algn="ctr">
          <a:solidFill>
            <a:schemeClr val="accent4">
              <a:hueOff val="-681405"/>
              <a:satOff val="-569"/>
              <a:lumOff val="-2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l" defTabSz="400050">
            <a:lnSpc>
              <a:spcPct val="90000"/>
            </a:lnSpc>
            <a:spcBef>
              <a:spcPct val="0"/>
            </a:spcBef>
            <a:spcAft>
              <a:spcPct val="35000"/>
            </a:spcAft>
            <a:buNone/>
          </a:pPr>
          <a:r>
            <a:rPr lang="es-MX" sz="900" kern="1200"/>
            <a:t>Personal con conocimiento en mercadotecnia y publicidad</a:t>
          </a:r>
        </a:p>
      </dsp:txBody>
      <dsp:txXfrm>
        <a:off x="4077420" y="3510627"/>
        <a:ext cx="1550828" cy="297388"/>
      </dsp:txXfrm>
    </dsp:sp>
    <dsp:sp modelId="{E08D369D-C2E8-4053-9A70-436592619982}">
      <dsp:nvSpPr>
        <dsp:cNvPr id="0" name=""/>
        <dsp:cNvSpPr/>
      </dsp:nvSpPr>
      <dsp:spPr>
        <a:xfrm>
          <a:off x="3732791" y="4224360"/>
          <a:ext cx="1723142" cy="892166"/>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Publicidad</a:t>
          </a:r>
        </a:p>
      </dsp:txBody>
      <dsp:txXfrm>
        <a:off x="3732791" y="4224360"/>
        <a:ext cx="1723142" cy="892166"/>
      </dsp:txXfrm>
    </dsp:sp>
    <dsp:sp modelId="{F601343B-2700-464D-AE05-7D95CB706B1C}">
      <dsp:nvSpPr>
        <dsp:cNvPr id="0" name=""/>
        <dsp:cNvSpPr/>
      </dsp:nvSpPr>
      <dsp:spPr>
        <a:xfrm>
          <a:off x="4077420" y="4918268"/>
          <a:ext cx="1550828" cy="297388"/>
        </a:xfrm>
        <a:prstGeom prst="rect">
          <a:avLst/>
        </a:prstGeom>
        <a:solidFill>
          <a:schemeClr val="lt1">
            <a:alpha val="90000"/>
            <a:hueOff val="0"/>
            <a:satOff val="0"/>
            <a:lumOff val="0"/>
            <a:alphaOff val="0"/>
          </a:schemeClr>
        </a:solidFill>
        <a:ln w="12700" cap="flat" cmpd="sng" algn="ctr">
          <a:solidFill>
            <a:schemeClr val="accent4">
              <a:hueOff val="-1022108"/>
              <a:satOff val="-853"/>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l" defTabSz="444500">
            <a:lnSpc>
              <a:spcPct val="90000"/>
            </a:lnSpc>
            <a:spcBef>
              <a:spcPct val="0"/>
            </a:spcBef>
            <a:spcAft>
              <a:spcPct val="35000"/>
            </a:spcAft>
            <a:buNone/>
          </a:pPr>
          <a:r>
            <a:rPr lang="es-MX" sz="1000" kern="1200"/>
            <a:t>Personas brindando informacion de pulsera.</a:t>
          </a:r>
        </a:p>
      </dsp:txBody>
      <dsp:txXfrm>
        <a:off x="4077420" y="4918268"/>
        <a:ext cx="1550828" cy="297388"/>
      </dsp:txXfrm>
    </dsp:sp>
    <dsp:sp modelId="{2820B0EC-C47B-44A1-AD98-006D535BF410}">
      <dsp:nvSpPr>
        <dsp:cNvPr id="0" name=""/>
        <dsp:cNvSpPr/>
      </dsp:nvSpPr>
      <dsp:spPr>
        <a:xfrm>
          <a:off x="6044593" y="2816719"/>
          <a:ext cx="1723142" cy="892166"/>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Gobierno de mi comunidad</a:t>
          </a:r>
        </a:p>
      </dsp:txBody>
      <dsp:txXfrm>
        <a:off x="6044593" y="2816719"/>
        <a:ext cx="1723142" cy="892166"/>
      </dsp:txXfrm>
    </dsp:sp>
    <dsp:sp modelId="{E5AC00A8-BE46-4E2C-97DD-B817988F9146}">
      <dsp:nvSpPr>
        <dsp:cNvPr id="0" name=""/>
        <dsp:cNvSpPr/>
      </dsp:nvSpPr>
      <dsp:spPr>
        <a:xfrm>
          <a:off x="6389221" y="3510627"/>
          <a:ext cx="1550828" cy="297388"/>
        </a:xfrm>
        <a:prstGeom prst="rect">
          <a:avLst/>
        </a:prstGeom>
        <a:solidFill>
          <a:schemeClr val="lt1">
            <a:alpha val="90000"/>
            <a:hueOff val="0"/>
            <a:satOff val="0"/>
            <a:lumOff val="0"/>
            <a:alphaOff val="0"/>
          </a:schemeClr>
        </a:solidFill>
        <a:ln w="12700" cap="flat" cmpd="sng" algn="ctr">
          <a:solidFill>
            <a:schemeClr val="accent4">
              <a:hueOff val="-1362811"/>
              <a:satOff val="-1138"/>
              <a:lumOff val="-5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l" defTabSz="444500">
            <a:lnSpc>
              <a:spcPct val="90000"/>
            </a:lnSpc>
            <a:spcBef>
              <a:spcPct val="0"/>
            </a:spcBef>
            <a:spcAft>
              <a:spcPct val="35000"/>
            </a:spcAft>
            <a:buNone/>
          </a:pPr>
          <a:r>
            <a:rPr lang="es-MX" sz="1000" kern="1200"/>
            <a:t>Presidente municipal que avale proyecto</a:t>
          </a:r>
        </a:p>
      </dsp:txBody>
      <dsp:txXfrm>
        <a:off x="6389221" y="3510627"/>
        <a:ext cx="1550828" cy="297388"/>
      </dsp:txXfrm>
    </dsp:sp>
    <dsp:sp modelId="{5D999042-51A5-4479-8568-C399434B5064}">
      <dsp:nvSpPr>
        <dsp:cNvPr id="0" name=""/>
        <dsp:cNvSpPr/>
      </dsp:nvSpPr>
      <dsp:spPr>
        <a:xfrm>
          <a:off x="6044593" y="4224360"/>
          <a:ext cx="1723142" cy="892166"/>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Autoridades de mi comunidad</a:t>
          </a:r>
        </a:p>
      </dsp:txBody>
      <dsp:txXfrm>
        <a:off x="6044593" y="4224360"/>
        <a:ext cx="1723142" cy="892166"/>
      </dsp:txXfrm>
    </dsp:sp>
    <dsp:sp modelId="{2FD3C8E7-BAE6-401A-9CBC-BA3D8363663C}">
      <dsp:nvSpPr>
        <dsp:cNvPr id="0" name=""/>
        <dsp:cNvSpPr/>
      </dsp:nvSpPr>
      <dsp:spPr>
        <a:xfrm>
          <a:off x="6389221" y="4918268"/>
          <a:ext cx="1550828" cy="297388"/>
        </a:xfrm>
        <a:prstGeom prst="rect">
          <a:avLst/>
        </a:prstGeom>
        <a:solidFill>
          <a:schemeClr val="lt1">
            <a:alpha val="90000"/>
            <a:hueOff val="0"/>
            <a:satOff val="0"/>
            <a:lumOff val="0"/>
            <a:alphaOff val="0"/>
          </a:schemeClr>
        </a:solidFill>
        <a:ln w="12700" cap="flat" cmpd="sng" algn="ctr">
          <a:solidFill>
            <a:schemeClr val="accent4">
              <a:hueOff val="-1703513"/>
              <a:satOff val="-1422"/>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l" defTabSz="444500">
            <a:lnSpc>
              <a:spcPct val="90000"/>
            </a:lnSpc>
            <a:spcBef>
              <a:spcPct val="0"/>
            </a:spcBef>
            <a:spcAft>
              <a:spcPct val="35000"/>
            </a:spcAft>
            <a:buNone/>
          </a:pPr>
          <a:r>
            <a:rPr lang="es-MX" sz="1000" kern="1200"/>
            <a:t>Comandante de la policia para capacitacion de policias</a:t>
          </a:r>
        </a:p>
      </dsp:txBody>
      <dsp:txXfrm>
        <a:off x="6389221" y="4918268"/>
        <a:ext cx="1550828" cy="297388"/>
      </dsp:txXfrm>
    </dsp:sp>
    <dsp:sp modelId="{CD45AA7C-3402-4A11-BFCF-7AC05F7AB76E}">
      <dsp:nvSpPr>
        <dsp:cNvPr id="0" name=""/>
        <dsp:cNvSpPr/>
      </dsp:nvSpPr>
      <dsp:spPr>
        <a:xfrm>
          <a:off x="6044593" y="5632002"/>
          <a:ext cx="1723142" cy="892166"/>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Policia municipal</a:t>
          </a:r>
        </a:p>
      </dsp:txBody>
      <dsp:txXfrm>
        <a:off x="6044593" y="5632002"/>
        <a:ext cx="1723142" cy="892166"/>
      </dsp:txXfrm>
    </dsp:sp>
    <dsp:sp modelId="{1CE3A5B2-D287-4769-B11A-F9B0F6242996}">
      <dsp:nvSpPr>
        <dsp:cNvPr id="0" name=""/>
        <dsp:cNvSpPr/>
      </dsp:nvSpPr>
      <dsp:spPr>
        <a:xfrm>
          <a:off x="6379342" y="6227973"/>
          <a:ext cx="1550828" cy="297388"/>
        </a:xfrm>
        <a:prstGeom prst="rect">
          <a:avLst/>
        </a:prstGeom>
        <a:solidFill>
          <a:schemeClr val="lt1">
            <a:alpha val="90000"/>
            <a:hueOff val="0"/>
            <a:satOff val="0"/>
            <a:lumOff val="0"/>
            <a:alphaOff val="0"/>
          </a:schemeClr>
        </a:solidFill>
        <a:ln w="12700" cap="flat" cmpd="sng" algn="ctr">
          <a:solidFill>
            <a:schemeClr val="accent4">
              <a:hueOff val="-2044216"/>
              <a:satOff val="-1707"/>
              <a:lumOff val="-7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l" defTabSz="355600">
            <a:lnSpc>
              <a:spcPct val="90000"/>
            </a:lnSpc>
            <a:spcBef>
              <a:spcPct val="0"/>
            </a:spcBef>
            <a:spcAft>
              <a:spcPct val="35000"/>
            </a:spcAft>
            <a:buNone/>
          </a:pPr>
          <a:r>
            <a:rPr lang="es-MX" sz="800" kern="1200" dirty="0"/>
            <a:t>Elementos de </a:t>
          </a:r>
          <a:r>
            <a:rPr lang="es-MX" sz="800" kern="1200" dirty="0" err="1"/>
            <a:t>policia</a:t>
          </a:r>
          <a:r>
            <a:rPr lang="es-MX" sz="800" kern="1200" dirty="0"/>
            <a:t> para recibir señales de </a:t>
          </a:r>
          <a:r>
            <a:rPr lang="es-MX" sz="800" kern="1200" dirty="0" err="1"/>
            <a:t>auxiolio</a:t>
          </a:r>
          <a:r>
            <a:rPr lang="es-MX" sz="800" kern="1200" dirty="0"/>
            <a:t> de pulsera </a:t>
          </a:r>
          <a:r>
            <a:rPr lang="es-MX" sz="800" kern="1200" dirty="0" err="1"/>
            <a:t>tecnologia</a:t>
          </a:r>
          <a:r>
            <a:rPr lang="es-MX" sz="800" kern="1200" dirty="0"/>
            <a:t> a la </a:t>
          </a:r>
          <a:r>
            <a:rPr lang="es-MX" sz="800" kern="1200" dirty="0" err="1"/>
            <a:t>aplicacion</a:t>
          </a:r>
          <a:r>
            <a:rPr lang="es-MX" sz="800" kern="1200" dirty="0"/>
            <a:t> </a:t>
          </a:r>
          <a:r>
            <a:rPr lang="es-MX" sz="800" kern="1200" dirty="0" err="1"/>
            <a:t>movil</a:t>
          </a:r>
          <a:endParaRPr lang="es-MX" sz="800" kern="1200" dirty="0"/>
        </a:p>
      </dsp:txBody>
      <dsp:txXfrm>
        <a:off x="6379342" y="6227973"/>
        <a:ext cx="1550828" cy="297388"/>
      </dsp:txXfrm>
    </dsp:sp>
    <dsp:sp modelId="{C3CEB6A3-6B67-4C5A-917E-1AC8496C97DD}">
      <dsp:nvSpPr>
        <dsp:cNvPr id="0" name=""/>
        <dsp:cNvSpPr/>
      </dsp:nvSpPr>
      <dsp:spPr>
        <a:xfrm>
          <a:off x="2576890" y="1409078"/>
          <a:ext cx="1723142" cy="892166"/>
        </a:xfrm>
        <a:prstGeom prst="rect">
          <a:avLst/>
        </a:prstGeom>
        <a:solidFill>
          <a:schemeClr val="accent3">
            <a:lumMod val="7500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5895" numCol="1" spcCol="1270" anchor="ctr" anchorCtr="0">
          <a:noAutofit/>
        </a:bodyPr>
        <a:lstStyle/>
        <a:p>
          <a:pPr marL="0" lvl="0" indent="0" algn="ctr" defTabSz="800100">
            <a:lnSpc>
              <a:spcPct val="90000"/>
            </a:lnSpc>
            <a:spcBef>
              <a:spcPct val="0"/>
            </a:spcBef>
            <a:spcAft>
              <a:spcPct val="35000"/>
            </a:spcAft>
            <a:buNone/>
          </a:pPr>
          <a:r>
            <a:rPr lang="es-MX" sz="1800" kern="1200"/>
            <a:t>Desarrolladores de aplicacion para pulsera</a:t>
          </a:r>
        </a:p>
      </dsp:txBody>
      <dsp:txXfrm>
        <a:off x="2576890" y="1409078"/>
        <a:ext cx="1723142" cy="892166"/>
      </dsp:txXfrm>
    </dsp:sp>
    <dsp:sp modelId="{C0D1F820-3057-48E3-A6BA-35AEDD4CD8EB}">
      <dsp:nvSpPr>
        <dsp:cNvPr id="0" name=""/>
        <dsp:cNvSpPr/>
      </dsp:nvSpPr>
      <dsp:spPr>
        <a:xfrm>
          <a:off x="2910911" y="2193282"/>
          <a:ext cx="1550828" cy="29738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marL="0" lvl="0" indent="0" algn="r" defTabSz="266700">
            <a:lnSpc>
              <a:spcPct val="90000"/>
            </a:lnSpc>
            <a:spcBef>
              <a:spcPct val="0"/>
            </a:spcBef>
            <a:spcAft>
              <a:spcPct val="35000"/>
            </a:spcAft>
            <a:buNone/>
          </a:pPr>
          <a:endParaRPr lang="es-MX" sz="600" kern="1200" dirty="0"/>
        </a:p>
        <a:p>
          <a:pPr marL="0" lvl="0" indent="0" algn="l" defTabSz="266700">
            <a:lnSpc>
              <a:spcPct val="90000"/>
            </a:lnSpc>
            <a:spcBef>
              <a:spcPct val="0"/>
            </a:spcBef>
            <a:spcAft>
              <a:spcPct val="35000"/>
            </a:spcAft>
            <a:buNone/>
          </a:pPr>
          <a:r>
            <a:rPr lang="es-MX" sz="800" kern="1200" dirty="0"/>
            <a:t>Ingenieros con conocimiento en  desarrollo de aplicaciones </a:t>
          </a:r>
          <a:r>
            <a:rPr lang="es-MX" sz="800" kern="1200" dirty="0" err="1"/>
            <a:t>moviles</a:t>
          </a:r>
          <a:endParaRPr lang="es-MX" sz="800" kern="1200" dirty="0"/>
        </a:p>
      </dsp:txBody>
      <dsp:txXfrm>
        <a:off x="2910911" y="2193282"/>
        <a:ext cx="1550828" cy="29738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F11FD187-339A-4169-A405-3634A2E4767A}" type="datetime1">
              <a:rPr lang="es-ES" smtClean="0"/>
              <a:t>14/07/2019</a:t>
            </a:fld>
            <a:endParaRPr lang="es-ES" dirty="0"/>
          </a:p>
        </p:txBody>
      </p:sp>
      <p:sp>
        <p:nvSpPr>
          <p:cNvPr id="4" name="Marcador de posición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98ED8CD-4E4C-49AC-BDC6-2963BA49E54F}" type="slidenum">
              <a:rPr lang="es-ES"/>
              <a:t>‹Nº›</a:t>
            </a:fld>
            <a:endParaRPr lang="es-ES"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B38686FD-4075-4AD9-B8F9-29CA1BFB4603}" type="datetime1">
              <a:rPr lang="es-ES" noProof="0" smtClean="0"/>
              <a:t>14/07/2019</a:t>
            </a:fld>
            <a:endParaRPr lang="es-ES" noProof="0" dirty="0"/>
          </a:p>
        </p:txBody>
      </p:sp>
      <p:sp>
        <p:nvSpPr>
          <p:cNvPr id="4" name="Marcador de imagen d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5FB91549-43BF-425A-AF25-75262019208C}" type="slidenum">
              <a:rPr lang="es-ES" noProof="0"/>
              <a:t>‹Nº›</a:t>
            </a:fld>
            <a:endParaRPr lang="es-ES" noProof="0"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5FB91549-43BF-425A-AF25-75262019208C}" type="slidenum">
              <a:rPr lang="es-ES" smtClean="0"/>
              <a:t>1</a:t>
            </a:fld>
            <a:endParaRPr lang="es-ES" dirty="0"/>
          </a:p>
        </p:txBody>
      </p:sp>
    </p:spTree>
    <p:extLst>
      <p:ext uri="{BB962C8B-B14F-4D97-AF65-F5344CB8AC3E}">
        <p14:creationId xmlns:p14="http://schemas.microsoft.com/office/powerpoint/2010/main" val="396271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5FB91549-43BF-425A-AF25-75262019208C}" type="slidenum">
              <a:rPr lang="es-ES" smtClean="0"/>
              <a:t>2</a:t>
            </a:fld>
            <a:endParaRPr lang="es-ES" dirty="0"/>
          </a:p>
        </p:txBody>
      </p:sp>
    </p:spTree>
    <p:extLst>
      <p:ext uri="{BB962C8B-B14F-4D97-AF65-F5344CB8AC3E}">
        <p14:creationId xmlns:p14="http://schemas.microsoft.com/office/powerpoint/2010/main" val="230554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5FB91549-43BF-425A-AF25-75262019208C}" type="slidenum">
              <a:rPr lang="es-ES" smtClean="0"/>
              <a:t>3</a:t>
            </a:fld>
            <a:endParaRPr lang="es-ES" dirty="0"/>
          </a:p>
        </p:txBody>
      </p:sp>
    </p:spTree>
    <p:extLst>
      <p:ext uri="{BB962C8B-B14F-4D97-AF65-F5344CB8AC3E}">
        <p14:creationId xmlns:p14="http://schemas.microsoft.com/office/powerpoint/2010/main" val="279938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5FB91549-43BF-425A-AF25-75262019208C}" type="slidenum">
              <a:rPr lang="es-ES" smtClean="0"/>
              <a:t>4</a:t>
            </a:fld>
            <a:endParaRPr lang="es-ES" dirty="0"/>
          </a:p>
        </p:txBody>
      </p:sp>
    </p:spTree>
    <p:extLst>
      <p:ext uri="{BB962C8B-B14F-4D97-AF65-F5344CB8AC3E}">
        <p14:creationId xmlns:p14="http://schemas.microsoft.com/office/powerpoint/2010/main" val="68949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5FB91549-43BF-425A-AF25-75262019208C}" type="slidenum">
              <a:rPr lang="es-ES" smtClean="0"/>
              <a:t>5</a:t>
            </a:fld>
            <a:endParaRPr lang="es-ES" dirty="0"/>
          </a:p>
        </p:txBody>
      </p:sp>
    </p:spTree>
    <p:extLst>
      <p:ext uri="{BB962C8B-B14F-4D97-AF65-F5344CB8AC3E}">
        <p14:creationId xmlns:p14="http://schemas.microsoft.com/office/powerpoint/2010/main" val="358563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5FB91549-43BF-425A-AF25-75262019208C}" type="slidenum">
              <a:rPr lang="es-ES" smtClean="0"/>
              <a:t>6</a:t>
            </a:fld>
            <a:endParaRPr lang="es-ES" dirty="0"/>
          </a:p>
        </p:txBody>
      </p:sp>
    </p:spTree>
    <p:extLst>
      <p:ext uri="{BB962C8B-B14F-4D97-AF65-F5344CB8AC3E}">
        <p14:creationId xmlns:p14="http://schemas.microsoft.com/office/powerpoint/2010/main" val="330711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2588" y="685800"/>
            <a:ext cx="6092825" cy="3429000"/>
          </a:xfrm>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10"/>
          </p:nvPr>
        </p:nvSpPr>
        <p:spPr/>
        <p:txBody>
          <a:bodyPr rtlCol="0"/>
          <a:lstStyle/>
          <a:p>
            <a:pPr rtl="0"/>
            <a:fld id="{A0D00EA6-0821-4AC5-933C-321AA6545349}" type="slidenum">
              <a:rPr lang="es-ES"/>
              <a:t>7</a:t>
            </a:fld>
            <a:endParaRPr lang="es-ES" dirty="0"/>
          </a:p>
        </p:txBody>
      </p:sp>
    </p:spTree>
    <p:extLst>
      <p:ext uri="{BB962C8B-B14F-4D97-AF65-F5344CB8AC3E}">
        <p14:creationId xmlns:p14="http://schemas.microsoft.com/office/powerpoint/2010/main" val="4010772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pic>
        <p:nvPicPr>
          <p:cNvPr id="5" name="Imagen 4" descr="Vista desde abajo a las nubes y al cielo azul rodeada de edificios con paredes de cristal"/>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sp>
        <p:nvSpPr>
          <p:cNvPr id="2" name="Título 1"/>
          <p:cNvSpPr>
            <a:spLocks noGrp="1"/>
          </p:cNvSpPr>
          <p:nvPr>
            <p:ph type="ctrTitle"/>
          </p:nvPr>
        </p:nvSpPr>
        <p:spPr>
          <a:xfrm>
            <a:off x="608013" y="685801"/>
            <a:ext cx="3962400" cy="4724399"/>
          </a:xfrm>
        </p:spPr>
        <p:txBody>
          <a:bodyPr rtlCol="0">
            <a:normAutofit/>
          </a:bodyPr>
          <a:lstStyle>
            <a:lvl1pPr rtl="0">
              <a:defRPr sz="480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608013" y="5410200"/>
            <a:ext cx="3962400" cy="7620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modificar el estilo de subtítulo del patrón</a:t>
            </a:r>
            <a:endParaRPr lang="es-ES" noProof="0" dirty="0"/>
          </a:p>
        </p:txBody>
      </p:sp>
      <p:sp>
        <p:nvSpPr>
          <p:cNvPr id="8" name="Marcador de posición de fecha 7"/>
          <p:cNvSpPr>
            <a:spLocks noGrp="1"/>
          </p:cNvSpPr>
          <p:nvPr>
            <p:ph type="dt" sz="half" idx="10"/>
          </p:nvPr>
        </p:nvSpPr>
        <p:spPr/>
        <p:txBody>
          <a:bodyPr rtlCol="0"/>
          <a:lstStyle/>
          <a:p>
            <a:pPr rtl="0"/>
            <a:fld id="{1C2413DC-7E09-4B22-92E4-DD7EBB58F33E}" type="datetime1">
              <a:rPr lang="es-ES" noProof="0" smtClean="0"/>
              <a:t>14/07/2019</a:t>
            </a:fld>
            <a:endParaRPr lang="es-ES" noProof="0" dirty="0"/>
          </a:p>
        </p:txBody>
      </p:sp>
      <p:sp>
        <p:nvSpPr>
          <p:cNvPr id="9" name="Marcador de posición de pie de página 8"/>
          <p:cNvSpPr>
            <a:spLocks noGrp="1"/>
          </p:cNvSpPr>
          <p:nvPr>
            <p:ph type="ftr" sz="quarter" idx="11"/>
          </p:nvPr>
        </p:nvSpPr>
        <p:spPr/>
        <p:txBody>
          <a:bodyPr rtlCol="0"/>
          <a:lstStyle/>
          <a:p>
            <a:pPr rtl="0"/>
            <a:r>
              <a:rPr lang="es-ES" noProof="0" dirty="0"/>
              <a:t>Agregar un pie de página</a:t>
            </a:r>
          </a:p>
        </p:txBody>
      </p:sp>
      <p:sp>
        <p:nvSpPr>
          <p:cNvPr id="10" name="Marcador de número de diapositiva 9"/>
          <p:cNvSpPr>
            <a:spLocks noGrp="1"/>
          </p:cNvSpPr>
          <p:nvPr>
            <p:ph type="sldNum" sz="quarter" idx="12"/>
          </p:nvPr>
        </p:nvSpPr>
        <p:spPr/>
        <p:txBody>
          <a:bodyPr rtlCol="0"/>
          <a:lstStyle/>
          <a:p>
            <a:pPr rtl="0"/>
            <a:fld id="{A3F31473-23EB-4724-8B59-FE6D21D89FA4}" type="slidenum">
              <a:rPr lang="es-ES" noProof="0"/>
              <a:pPr rtl="0"/>
              <a:t>‹Nº›</a:t>
            </a:fld>
            <a:endParaRPr lang="es-ES" noProof="0" dirty="0"/>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lvl1pPr rtl="0">
              <a:defRPr/>
            </a:lvl1pPr>
            <a:lvl5pPr>
              <a:defRPr/>
            </a:lvl5pPr>
            <a:lvl6pPr>
              <a:defRPr/>
            </a:lvl6pPr>
            <a:lvl7pPr>
              <a:defRPr/>
            </a:lvl7pPr>
            <a:lvl8pPr>
              <a:defRPr baseline="0"/>
            </a:lvl8pPr>
            <a:lvl9pPr>
              <a:defRPr baseline="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pPr rtl="0"/>
            <a:fld id="{D3E7752E-D606-4F8B-9E9F-D982F1478DBD}" type="datetime1">
              <a:rPr lang="es-ES" noProof="0" smtClean="0"/>
              <a:t>14/07/2019</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285412" y="685800"/>
            <a:ext cx="1295401" cy="5486400"/>
          </a:xfrm>
        </p:spPr>
        <p:txBody>
          <a:bodyPr vert="eaVert" rtlCol="0"/>
          <a:lstStyle>
            <a:lvl1pPr rtl="0">
              <a:defRPr/>
            </a:lvl1pPr>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608012" y="685800"/>
            <a:ext cx="9474253" cy="5486400"/>
          </a:xfrm>
        </p:spPr>
        <p:txBody>
          <a:bodyPr vert="eaVert" rtlCol="0"/>
          <a:lstStyle>
            <a:lvl1pPr rtl="0">
              <a:defRPr/>
            </a:lvl1pPr>
            <a:lvl5pPr>
              <a:defRPr/>
            </a:lvl5pPr>
            <a:lvl6pPr>
              <a:defRPr/>
            </a:lvl6pPr>
            <a:lvl7pPr>
              <a:defRPr/>
            </a:lvl7pPr>
            <a:lvl8pPr>
              <a:defRPr baseline="0"/>
            </a:lvl8pPr>
            <a:lvl9pPr>
              <a:defRPr baseline="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pPr rtl="0"/>
            <a:fld id="{491AA74D-3B0C-480E-8EE8-D6B4F06534F8}" type="datetime1">
              <a:rPr lang="es-ES" noProof="0" smtClean="0"/>
              <a:t>14/07/2019</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contenido 2"/>
          <p:cNvSpPr>
            <a:spLocks noGrp="1"/>
          </p:cNvSpPr>
          <p:nvPr>
            <p:ph idx="1"/>
          </p:nvPr>
        </p:nvSpPr>
        <p:spPr/>
        <p:txBody>
          <a:bodyPr rtlCol="0"/>
          <a:lstStyle>
            <a:lvl1pPr rtl="0">
              <a:defRPr/>
            </a:lvl1pPr>
            <a:lvl5pPr>
              <a:defRPr/>
            </a:lvl5pPr>
            <a:lvl6pPr>
              <a:defRPr/>
            </a:lvl6pPr>
            <a:lvl7pPr>
              <a:defRPr/>
            </a:lvl7pPr>
            <a:lvl8pPr>
              <a:defRPr/>
            </a:lvl8pPr>
            <a:lvl9pPr>
              <a:defRPr/>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pPr rtl="0"/>
            <a:fld id="{52D2D38E-35D9-40B0-9B3D-3E8E9EDFA407}" type="datetime1">
              <a:rPr lang="es-ES" noProof="0" smtClean="0"/>
              <a:t>14/07/2019</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08013" y="2590800"/>
            <a:ext cx="8229599" cy="2819400"/>
          </a:xfrm>
        </p:spPr>
        <p:txBody>
          <a:bodyPr rtlCol="0" anchor="b">
            <a:normAutofit/>
          </a:bodyPr>
          <a:lstStyle>
            <a:lvl1pPr algn="l" rtl="0">
              <a:defRPr sz="4800" b="0" cap="none" baseline="0"/>
            </a:lvl1pPr>
          </a:lstStyle>
          <a:p>
            <a:pPr rtl="0"/>
            <a:r>
              <a:rPr lang="es-ES" noProof="0"/>
              <a:t>Haga clic para modificar el estilo de título del patrón</a:t>
            </a:r>
            <a:endParaRPr lang="es-ES" noProof="0" dirty="0"/>
          </a:p>
        </p:txBody>
      </p:sp>
      <p:sp>
        <p:nvSpPr>
          <p:cNvPr id="3" name="Marcador de texto 2"/>
          <p:cNvSpPr>
            <a:spLocks noGrp="1"/>
          </p:cNvSpPr>
          <p:nvPr>
            <p:ph type="body" idx="1"/>
          </p:nvPr>
        </p:nvSpPr>
        <p:spPr>
          <a:xfrm>
            <a:off x="606425" y="5410200"/>
            <a:ext cx="8231187" cy="762000"/>
          </a:xfrm>
        </p:spPr>
        <p:txBody>
          <a:bodyPr rtlCol="0" anchor="t">
            <a:normAutofit/>
          </a:bodyPr>
          <a:lstStyle>
            <a:lvl1pPr marL="0" indent="0" rtl="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7" name="Marcador de posición de fecha 6"/>
          <p:cNvSpPr>
            <a:spLocks noGrp="1"/>
          </p:cNvSpPr>
          <p:nvPr>
            <p:ph type="dt" sz="half" idx="10"/>
          </p:nvPr>
        </p:nvSpPr>
        <p:spPr/>
        <p:txBody>
          <a:bodyPr rtlCol="0"/>
          <a:lstStyle/>
          <a:p>
            <a:pPr rtl="0"/>
            <a:fld id="{0BA0DFDB-B788-425E-826A-9981788BFC84}" type="datetime1">
              <a:rPr lang="es-ES" noProof="0" smtClean="0"/>
              <a:t>14/07/2019</a:t>
            </a:fld>
            <a:endParaRPr lang="es-ES" noProof="0" dirty="0"/>
          </a:p>
        </p:txBody>
      </p:sp>
      <p:sp>
        <p:nvSpPr>
          <p:cNvPr id="8" name="Marcador de posición de pie de página 7"/>
          <p:cNvSpPr>
            <a:spLocks noGrp="1"/>
          </p:cNvSpPr>
          <p:nvPr>
            <p:ph type="ftr" sz="quarter" idx="11"/>
          </p:nvPr>
        </p:nvSpPr>
        <p:spPr/>
        <p:txBody>
          <a:bodyPr rtlCol="0"/>
          <a:lstStyle/>
          <a:p>
            <a:pPr rtl="0"/>
            <a:r>
              <a:rPr lang="es-ES" noProof="0" dirty="0"/>
              <a:t>Agregar un pie de página</a:t>
            </a:r>
          </a:p>
        </p:txBody>
      </p:sp>
      <p:sp>
        <p:nvSpPr>
          <p:cNvPr id="9" name="Marcador de número de diapositiva 8"/>
          <p:cNvSpPr>
            <a:spLocks noGrp="1"/>
          </p:cNvSpPr>
          <p:nvPr>
            <p:ph type="sldNum" sz="quarter" idx="12"/>
          </p:nvPr>
        </p:nvSpPr>
        <p:spPr/>
        <p:txBody>
          <a:bodyPr rtlCol="0"/>
          <a:lstStyle/>
          <a:p>
            <a:pPr rtl="0"/>
            <a:fld id="{A3F31473-23EB-4724-8B59-FE6D21D89FA4}" type="slidenum">
              <a:rPr lang="es-ES" noProof="0"/>
              <a:pPr rtl="0"/>
              <a:t>‹Nº›</a:t>
            </a:fld>
            <a:endParaRPr lang="es-ES" noProof="0" dirty="0"/>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293813" y="685800"/>
            <a:ext cx="5029200" cy="4191000"/>
          </a:xfrm>
        </p:spPr>
        <p:txBody>
          <a:bodyPr rtlCol="0"/>
          <a:lstStyle>
            <a:lvl1pPr rtl="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551614" y="685800"/>
            <a:ext cx="5029199" cy="4191000"/>
          </a:xfrm>
        </p:spPr>
        <p:txBody>
          <a:bodyPr rtlCol="0"/>
          <a:lstStyle>
            <a:lvl1pPr rtl="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fecha 4"/>
          <p:cNvSpPr>
            <a:spLocks noGrp="1"/>
          </p:cNvSpPr>
          <p:nvPr>
            <p:ph type="dt" sz="half" idx="10"/>
          </p:nvPr>
        </p:nvSpPr>
        <p:spPr/>
        <p:txBody>
          <a:bodyPr rtlCol="0"/>
          <a:lstStyle/>
          <a:p>
            <a:pPr rtl="0"/>
            <a:fld id="{9B8D21EB-7BA9-4596-8433-3F9378506832}" type="datetime1">
              <a:rPr lang="es-ES" noProof="0" smtClean="0"/>
              <a:t>14/07/2019</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293664" y="685800"/>
            <a:ext cx="5029200" cy="990600"/>
          </a:xfrm>
        </p:spPr>
        <p:txBody>
          <a:bodyPr rtlCol="0" anchor="ctr">
            <a:normAutofit/>
          </a:bodyPr>
          <a:lstStyle>
            <a:lvl1pPr marL="0" indent="0" rtl="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293664" y="1676400"/>
            <a:ext cx="5029200" cy="3200400"/>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551613" y="685800"/>
            <a:ext cx="5029200" cy="990600"/>
          </a:xfrm>
        </p:spPr>
        <p:txBody>
          <a:bodyPr rtlCol="0" anchor="ctr">
            <a:normAutofit/>
          </a:bodyPr>
          <a:lstStyle>
            <a:lvl1pPr marL="0" indent="0" rtl="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550025" y="1676400"/>
            <a:ext cx="5029200" cy="3200400"/>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fecha 6"/>
          <p:cNvSpPr>
            <a:spLocks noGrp="1"/>
          </p:cNvSpPr>
          <p:nvPr>
            <p:ph type="dt" sz="half" idx="10"/>
          </p:nvPr>
        </p:nvSpPr>
        <p:spPr/>
        <p:txBody>
          <a:bodyPr rtlCol="0"/>
          <a:lstStyle/>
          <a:p>
            <a:pPr rtl="0"/>
            <a:fld id="{426722B8-33DA-4E19-8244-813AF4BB1387}" type="datetime1">
              <a:rPr lang="es-ES" noProof="0" smtClean="0"/>
              <a:t>14/07/2019</a:t>
            </a:fld>
            <a:endParaRPr lang="es-ES" noProof="0" dirty="0"/>
          </a:p>
        </p:txBody>
      </p:sp>
      <p:sp>
        <p:nvSpPr>
          <p:cNvPr id="8" name="Marcador de posición de pie de página 7"/>
          <p:cNvSpPr>
            <a:spLocks noGrp="1"/>
          </p:cNvSpPr>
          <p:nvPr>
            <p:ph type="ftr" sz="quarter" idx="11"/>
          </p:nvPr>
        </p:nvSpPr>
        <p:spPr/>
        <p:txBody>
          <a:bodyPr rtlCol="0"/>
          <a:lstStyle/>
          <a:p>
            <a:pPr rtl="0"/>
            <a:r>
              <a:rPr lang="es-ES" noProof="0" dirty="0"/>
              <a:t>Agregar un pie de página</a:t>
            </a:r>
          </a:p>
        </p:txBody>
      </p:sp>
      <p:sp>
        <p:nvSpPr>
          <p:cNvPr id="9" name="Marcador de número de diapositiva 8"/>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p>
            <a:pPr rtl="0"/>
            <a:fld id="{3AA39E48-CC81-4F3E-B38E-78AF9E3DDD19}" type="datetime1">
              <a:rPr lang="es-ES" noProof="0" smtClean="0"/>
              <a:t>14/07/2019</a:t>
            </a:fld>
            <a:endParaRPr lang="es-ES" noProof="0" dirty="0"/>
          </a:p>
        </p:txBody>
      </p:sp>
      <p:sp>
        <p:nvSpPr>
          <p:cNvPr id="4" name="Marcador de posición de pie de página 3"/>
          <p:cNvSpPr>
            <a:spLocks noGrp="1"/>
          </p:cNvSpPr>
          <p:nvPr>
            <p:ph type="ftr" sz="quarter" idx="11"/>
          </p:nvPr>
        </p:nvSpPr>
        <p:spPr/>
        <p:txBody>
          <a:bodyPr rtlCol="0"/>
          <a:lstStyle/>
          <a:p>
            <a:pPr rtl="0"/>
            <a:r>
              <a:rPr lang="es-ES" noProof="0" dirty="0"/>
              <a:t>Agregar un pie de página</a:t>
            </a:r>
          </a:p>
        </p:txBody>
      </p:sp>
      <p:sp>
        <p:nvSpPr>
          <p:cNvPr id="5" name="Marcador de número de diapositiva 4"/>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168C03EA-07B4-4B74-A9E4-45DEB2C989AA}" type="datetime1">
              <a:rPr lang="es-ES" noProof="0" smtClean="0"/>
              <a:t>14/07/2019</a:t>
            </a:fld>
            <a:endParaRPr lang="es-ES" noProof="0" dirty="0"/>
          </a:p>
        </p:txBody>
      </p:sp>
      <p:sp>
        <p:nvSpPr>
          <p:cNvPr id="3" name="Marcador de posición de pie de página 2"/>
          <p:cNvSpPr>
            <a:spLocks noGrp="1"/>
          </p:cNvSpPr>
          <p:nvPr>
            <p:ph type="ftr" sz="quarter" idx="11"/>
          </p:nvPr>
        </p:nvSpPr>
        <p:spPr/>
        <p:txBody>
          <a:bodyPr rtlCol="0"/>
          <a:lstStyle/>
          <a:p>
            <a:pPr rtl="0"/>
            <a:r>
              <a:rPr lang="es-ES" noProof="0" dirty="0"/>
              <a:t>Agregar un pie de página</a:t>
            </a:r>
          </a:p>
        </p:txBody>
      </p:sp>
      <p:sp>
        <p:nvSpPr>
          <p:cNvPr id="4" name="Marcador de número de diapositiva 3"/>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8014" y="685800"/>
            <a:ext cx="3962400" cy="4724400"/>
          </a:xfrm>
        </p:spPr>
        <p:txBody>
          <a:bodyPr rtlCol="0" anchor="b">
            <a:noAutofit/>
          </a:bodyPr>
          <a:lstStyle>
            <a:lvl1pPr algn="l" rtl="0">
              <a:defRPr sz="3600" b="0"/>
            </a:lvl1pPr>
          </a:lstStyle>
          <a:p>
            <a:pPr rtl="0"/>
            <a:r>
              <a:rPr lang="es-ES" noProof="0"/>
              <a:t>Haga clic para modificar el estilo de título del patrón</a:t>
            </a:r>
            <a:endParaRPr lang="es-ES" noProof="0" dirty="0"/>
          </a:p>
        </p:txBody>
      </p:sp>
      <p:sp>
        <p:nvSpPr>
          <p:cNvPr id="3" name="Marcador de contenido 2"/>
          <p:cNvSpPr>
            <a:spLocks noGrp="1"/>
          </p:cNvSpPr>
          <p:nvPr>
            <p:ph idx="1"/>
          </p:nvPr>
        </p:nvSpPr>
        <p:spPr>
          <a:xfrm>
            <a:off x="4875212" y="685800"/>
            <a:ext cx="6704171" cy="5486400"/>
          </a:xfrm>
        </p:spPr>
        <p:txBody>
          <a:bodyPr rtlCol="0">
            <a:normAutofit/>
          </a:bodyPr>
          <a:lstStyle>
            <a:lvl1pPr rtl="0">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texto 3"/>
          <p:cNvSpPr>
            <a:spLocks noGrp="1"/>
          </p:cNvSpPr>
          <p:nvPr>
            <p:ph type="body" sz="half" idx="2"/>
          </p:nvPr>
        </p:nvSpPr>
        <p:spPr>
          <a:xfrm>
            <a:off x="608013" y="5410200"/>
            <a:ext cx="3962400" cy="762000"/>
          </a:xfrm>
        </p:spPr>
        <p:txBody>
          <a:bodyPr rtlCol="0">
            <a:normAutofit/>
          </a:bodyPr>
          <a:lstStyle>
            <a:lvl1pPr marL="0" indent="0" rtl="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posición de fecha 4"/>
          <p:cNvSpPr>
            <a:spLocks noGrp="1"/>
          </p:cNvSpPr>
          <p:nvPr>
            <p:ph type="dt" sz="half" idx="10"/>
          </p:nvPr>
        </p:nvSpPr>
        <p:spPr/>
        <p:txBody>
          <a:bodyPr rtlCol="0"/>
          <a:lstStyle/>
          <a:p>
            <a:pPr rtl="0"/>
            <a:fld id="{E9FCFBDD-C212-4F07-A9A8-52A49C6B398D}" type="datetime1">
              <a:rPr lang="es-ES" noProof="0" smtClean="0"/>
              <a:t>14/07/2019</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8014" y="685800"/>
            <a:ext cx="3962400" cy="4724400"/>
          </a:xfrm>
        </p:spPr>
        <p:txBody>
          <a:bodyPr rtlCol="0" anchor="b">
            <a:normAutofit/>
          </a:bodyPr>
          <a:lstStyle>
            <a:lvl1pPr algn="l" rtl="0">
              <a:defRPr sz="3600" b="0"/>
            </a:lvl1pPr>
          </a:lstStyle>
          <a:p>
            <a:pPr rtl="0"/>
            <a:r>
              <a:rPr lang="es-ES" noProof="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4875213" y="685800"/>
            <a:ext cx="6705600" cy="5486400"/>
          </a:xfrm>
          <a:ln w="63500">
            <a:solidFill>
              <a:schemeClr val="bg1"/>
            </a:solidFill>
            <a:miter lim="800000"/>
          </a:ln>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608013" y="5410200"/>
            <a:ext cx="3962400" cy="762000"/>
          </a:xfrm>
        </p:spPr>
        <p:txBody>
          <a:bodyPr rtlCol="0">
            <a:normAutofit/>
          </a:bodyPr>
          <a:lstStyle>
            <a:lvl1pPr marL="0" indent="0" rtl="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posición de fecha 4"/>
          <p:cNvSpPr>
            <a:spLocks noGrp="1"/>
          </p:cNvSpPr>
          <p:nvPr>
            <p:ph type="dt" sz="half" idx="10"/>
          </p:nvPr>
        </p:nvSpPr>
        <p:spPr/>
        <p:txBody>
          <a:bodyPr rtlCol="0"/>
          <a:lstStyle/>
          <a:p>
            <a:pPr rtl="0"/>
            <a:fld id="{CCAA5B00-09C7-4B7A-8CDF-9B991296B47C}" type="datetime1">
              <a:rPr lang="es-ES" noProof="0" smtClean="0"/>
              <a:t>14/07/2019</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A3F31473-23EB-4724-8B59-FE6D21D89FA4}" type="slidenum">
              <a:rPr lang="es-ES" noProof="0"/>
              <a:t>‹Nº›</a:t>
            </a:fld>
            <a:endParaRPr lang="es-ES" noProof="0" dirty="0"/>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rt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pPr rtl="0"/>
            <a:fld id="{6635EF74-302A-4764-BD96-22C7FA77AF5B}" type="datetime1">
              <a:rPr lang="es-ES" noProof="0" smtClean="0"/>
              <a:t>14/07/2019</a:t>
            </a:fld>
            <a:endParaRPr lang="es-ES" noProof="0" dirty="0"/>
          </a:p>
        </p:txBody>
      </p:sp>
      <p:sp>
        <p:nvSpPr>
          <p:cNvPr id="5" name="Marcador de posición de pie de página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pPr rtl="0"/>
            <a:r>
              <a:rPr lang="es-ES" noProof="0" dirty="0"/>
              <a:t>Agregar un pie de página</a:t>
            </a:r>
          </a:p>
        </p:txBody>
      </p:sp>
      <p:sp>
        <p:nvSpPr>
          <p:cNvPr id="6" name="Marcador de número de diapositiva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pPr rtl="0"/>
            <a:fld id="{A3F31473-23EB-4724-8B59-FE6D21D89FA4}" type="slidenum">
              <a:rPr lang="es-ES" noProof="0" smtClean="0"/>
              <a:pPr rtl="0"/>
              <a:t>‹Nº›</a:t>
            </a:fld>
            <a:endParaRPr lang="es-ES" noProof="0" dirty="0"/>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hyperlink" Target="https://youtu.be/RTMNecqzkmI"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08013" y="685801"/>
            <a:ext cx="3962400" cy="2743199"/>
          </a:xfrm>
        </p:spPr>
        <p:txBody>
          <a:bodyPr rtlCol="0"/>
          <a:lstStyle/>
          <a:p>
            <a:r>
              <a:rPr lang="es-MX" b="1" dirty="0"/>
              <a:t>Fase 4: Dirección. División del trabajo</a:t>
            </a:r>
          </a:p>
        </p:txBody>
      </p:sp>
      <p:sp>
        <p:nvSpPr>
          <p:cNvPr id="3" name="Subtítulo 2"/>
          <p:cNvSpPr>
            <a:spLocks noGrp="1"/>
          </p:cNvSpPr>
          <p:nvPr>
            <p:ph type="subTitle" idx="1"/>
          </p:nvPr>
        </p:nvSpPr>
        <p:spPr>
          <a:xfrm>
            <a:off x="261764" y="3789040"/>
            <a:ext cx="4608512" cy="2952328"/>
          </a:xfrm>
        </p:spPr>
        <p:txBody>
          <a:bodyPr rtlCol="0">
            <a:normAutofit lnSpcReduction="10000"/>
          </a:bodyPr>
          <a:lstStyle/>
          <a:p>
            <a:r>
              <a:rPr lang="es-MX" dirty="0"/>
              <a:t>Nombre: José Escalante Tovar</a:t>
            </a:r>
          </a:p>
          <a:p>
            <a:r>
              <a:rPr lang="es-MX" dirty="0"/>
              <a:t>Facilitador: María Esmeralda Arreola Marín   </a:t>
            </a:r>
          </a:p>
          <a:p>
            <a:r>
              <a:rPr lang="es-MX" dirty="0"/>
              <a:t>Grupo: M23C2G11-023</a:t>
            </a:r>
          </a:p>
          <a:p>
            <a:r>
              <a:rPr lang="es-MX" dirty="0"/>
              <a:t>Módulo 23. </a:t>
            </a:r>
            <a:r>
              <a:rPr lang="es-MX" b="1" dirty="0"/>
              <a:t>Tecnologías emergentes para la administración y gestión</a:t>
            </a:r>
            <a:endParaRPr lang="es-MX" dirty="0"/>
          </a:p>
          <a:p>
            <a:r>
              <a:rPr lang="es-MX" dirty="0"/>
              <a:t>Semana 2. Actividad integradora 4</a:t>
            </a:r>
          </a:p>
          <a:p>
            <a:r>
              <a:rPr lang="es-MX" dirty="0"/>
              <a:t>Fecha</a:t>
            </a:r>
            <a:r>
              <a:rPr lang="es-MX"/>
              <a:t>: 14/07/2019</a:t>
            </a:r>
            <a:endParaRPr lang="es-MX" dirty="0"/>
          </a:p>
        </p:txBody>
      </p:sp>
      <p:pic>
        <p:nvPicPr>
          <p:cNvPr id="4" name="Stevie Wonder I Just Called To[Mimp3.TV]">
            <a:hlinkClick r:id="" action="ppaction://media"/>
            <a:extLst>
              <a:ext uri="{FF2B5EF4-FFF2-40B4-BE49-F238E27FC236}">
                <a16:creationId xmlns:a16="http://schemas.microsoft.com/office/drawing/2014/main" id="{BC06EA94-413D-4677-BA3A-50F37A32ED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9225" y="76201"/>
            <a:ext cx="609600" cy="609600"/>
          </a:xfrm>
          <a:prstGeom prst="rect">
            <a:avLst/>
          </a:prstGeom>
        </p:spPr>
      </p:pic>
    </p:spTree>
    <p:extLst>
      <p:ext uri="{BB962C8B-B14F-4D97-AF65-F5344CB8AC3E}">
        <p14:creationId xmlns:p14="http://schemas.microsoft.com/office/powerpoint/2010/main" val="344080127"/>
      </p:ext>
    </p:extLst>
  </p:cSld>
  <p:clrMapOvr>
    <a:masterClrMapping/>
  </p:clrMapOvr>
  <mc:AlternateContent xmlns:mc="http://schemas.openxmlformats.org/markup-compatibility/2006" xmlns:p14="http://schemas.microsoft.com/office/powerpoint/2010/main">
    <mc:Choice Requires="p14">
      <p:transition spd="slow" p14:dur="3000" advTm="15000">
        <p:randomBar dir="vert"/>
      </p:transition>
    </mc:Choice>
    <mc:Fallback xmlns="">
      <p:transition spd="slow" advTm="15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ción de texto 2"/>
          <p:cNvSpPr>
            <a:spLocks noGrp="1"/>
          </p:cNvSpPr>
          <p:nvPr>
            <p:ph type="body" idx="1"/>
          </p:nvPr>
        </p:nvSpPr>
        <p:spPr>
          <a:xfrm>
            <a:off x="202889" y="545232"/>
            <a:ext cx="11783045" cy="5767536"/>
          </a:xfrm>
        </p:spPr>
        <p:txBody>
          <a:bodyPr rtlCol="0">
            <a:normAutofit/>
          </a:bodyPr>
          <a:lstStyle/>
          <a:p>
            <a:r>
              <a:rPr lang="es-MX" b="1" dirty="0"/>
              <a:t>Realiza: </a:t>
            </a:r>
            <a:r>
              <a:rPr lang="es-MX" dirty="0"/>
              <a:t>Una presentación en la que incluyas un esquema en el que describas el perfil de las personas que podrían participar en tu proyecto. El perfil se refiere a las características que definen a una persona que le permiten realizar una actividad en específico relacionada con tu proyecto.</a:t>
            </a:r>
          </a:p>
          <a:p>
            <a:endParaRPr lang="es-MX" dirty="0"/>
          </a:p>
          <a:p>
            <a:r>
              <a:rPr lang="es-MX" dirty="0"/>
              <a:t>1. </a:t>
            </a:r>
            <a:r>
              <a:rPr lang="es-MX" b="1" dirty="0"/>
              <a:t>Identifica las actividades y tareas</a:t>
            </a:r>
            <a:r>
              <a:rPr lang="es-MX" dirty="0"/>
              <a:t> de tu proyecto que pueden requerir la participación de alguien más, puedes retomar la información que incluiste en la tabla de la “Fase 3. Organización. Actividades, tareas, recursos y procesos”.</a:t>
            </a:r>
          </a:p>
          <a:p>
            <a:endParaRPr lang="es-MX" dirty="0"/>
          </a:p>
          <a:p>
            <a:r>
              <a:rPr lang="es-MX" dirty="0"/>
              <a:t>2. </a:t>
            </a:r>
            <a:r>
              <a:rPr lang="es-MX" b="1" dirty="0"/>
              <a:t>Define las características</a:t>
            </a:r>
            <a:r>
              <a:rPr lang="es-MX" dirty="0"/>
              <a:t> de su perfil, las etapas del proyecto en las que podría colaborar y las acciones que realizaría.</a:t>
            </a:r>
          </a:p>
          <a:p>
            <a:endParaRPr lang="es-MX" dirty="0"/>
          </a:p>
          <a:p>
            <a:r>
              <a:rPr lang="es-MX" dirty="0"/>
              <a:t>3.</a:t>
            </a:r>
            <a:r>
              <a:rPr lang="es-MX" b="1" dirty="0"/>
              <a:t> Integra la información</a:t>
            </a:r>
            <a:r>
              <a:rPr lang="es-MX" dirty="0"/>
              <a:t> en un esquema. En algunos programas se incluyen plantillas de esquemas tipo jerarquía o listas, prueba cuál de ellos expresa de manera más adecuada tus ideas.</a:t>
            </a:r>
          </a:p>
          <a:p>
            <a:pPr rtl="0"/>
            <a:endParaRPr lang="es-ES" dirty="0"/>
          </a:p>
        </p:txBody>
      </p:sp>
    </p:spTree>
    <p:extLst>
      <p:ext uri="{BB962C8B-B14F-4D97-AF65-F5344CB8AC3E}">
        <p14:creationId xmlns:p14="http://schemas.microsoft.com/office/powerpoint/2010/main" val="423498839"/>
      </p:ext>
    </p:extLst>
  </p:cSld>
  <p:clrMapOvr>
    <a:masterClrMapping/>
  </p:clrMapOvr>
  <mc:AlternateContent xmlns:mc="http://schemas.openxmlformats.org/markup-compatibility/2006" xmlns:p14="http://schemas.microsoft.com/office/powerpoint/2010/main">
    <mc:Choice Requires="p14">
      <p:transition spd="slow" p14:dur="1750" advTm="15000">
        <p:circle/>
      </p:transition>
    </mc:Choice>
    <mc:Fallback xmlns="">
      <p:transition spd="slow" advTm="15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AF251BAE-A82F-4B7E-9BE8-62C863553BC6}"/>
              </a:ext>
            </a:extLst>
          </p:cNvPr>
          <p:cNvGraphicFramePr/>
          <p:nvPr>
            <p:extLst>
              <p:ext uri="{D42A27DB-BD31-4B8C-83A1-F6EECF244321}">
                <p14:modId xmlns:p14="http://schemas.microsoft.com/office/powerpoint/2010/main" val="2660786240"/>
              </p:ext>
            </p:extLst>
          </p:nvPr>
        </p:nvGraphicFramePr>
        <p:xfrm>
          <a:off x="1413892" y="116632"/>
          <a:ext cx="9361040" cy="6624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9636628"/>
      </p:ext>
    </p:extLst>
  </p:cSld>
  <p:clrMapOvr>
    <a:masterClrMapping/>
  </p:clrMapOvr>
  <mc:AlternateContent xmlns:mc="http://schemas.openxmlformats.org/markup-compatibility/2006" xmlns:p14="http://schemas.microsoft.com/office/powerpoint/2010/main">
    <mc:Choice Requires="p14">
      <p:transition spd="slow" p14:dur="4250" advTm="25000">
        <p14:reveal/>
      </p:transition>
    </mc:Choice>
    <mc:Fallback xmlns="">
      <p:transition spd="slow" advTm="2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3852" y="404664"/>
            <a:ext cx="10971372" cy="1066800"/>
          </a:xfrm>
        </p:spPr>
        <p:txBody>
          <a:bodyPr rtlCol="0"/>
          <a:lstStyle/>
          <a:p>
            <a:r>
              <a:rPr lang="es-MX" dirty="0">
                <a:solidFill>
                  <a:srgbClr val="0070C0"/>
                </a:solidFill>
              </a:rPr>
              <a:t>¿Cuál es la importancia de la división del trabajo en la etapa de la organización?</a:t>
            </a:r>
          </a:p>
        </p:txBody>
      </p:sp>
      <p:sp>
        <p:nvSpPr>
          <p:cNvPr id="3" name="CuadroTexto 2">
            <a:extLst>
              <a:ext uri="{FF2B5EF4-FFF2-40B4-BE49-F238E27FC236}">
                <a16:creationId xmlns:a16="http://schemas.microsoft.com/office/drawing/2014/main" id="{4DA80CDB-F39A-47AD-BD00-A4AFD5D4BC2D}"/>
              </a:ext>
            </a:extLst>
          </p:cNvPr>
          <p:cNvSpPr txBox="1"/>
          <p:nvPr/>
        </p:nvSpPr>
        <p:spPr>
          <a:xfrm>
            <a:off x="1197868" y="1988840"/>
            <a:ext cx="10009112" cy="1200329"/>
          </a:xfrm>
          <a:prstGeom prst="rect">
            <a:avLst/>
          </a:prstGeom>
          <a:noFill/>
        </p:spPr>
        <p:txBody>
          <a:bodyPr wrap="square" rtlCol="0">
            <a:spAutoFit/>
          </a:bodyPr>
          <a:lstStyle/>
          <a:p>
            <a:r>
              <a:rPr lang="es-MX" b="1" dirty="0">
                <a:solidFill>
                  <a:schemeClr val="tx2"/>
                </a:solidFill>
              </a:rPr>
              <a:t>Considero que juega un papel muy importante ya que saber distribuir el trabajo en diferentes ámbitos nos permitirá identificar cuáles serán los aspectos mas importantes para desarrollar nuestro proyecto y sobre todo sabremos que o a quienes necesitaremos para desarrollarlo y de esta manera tendremos más claro las prioridades de nuestro proyecto.</a:t>
            </a:r>
          </a:p>
        </p:txBody>
      </p:sp>
      <p:pic>
        <p:nvPicPr>
          <p:cNvPr id="2050" name="Picture 2" descr="Resultado de imagen para divisiÃ³n del trabajo">
            <a:extLst>
              <a:ext uri="{FF2B5EF4-FFF2-40B4-BE49-F238E27FC236}">
                <a16:creationId xmlns:a16="http://schemas.microsoft.com/office/drawing/2014/main" id="{05EE44B6-0ABF-46DA-8C57-BDD63B9D9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92" y="3429000"/>
            <a:ext cx="5112568" cy="300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90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25000">
        <p15:prstTrans prst="peelOff"/>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ppt_x</p:attrName>
                                        </p:attrNameLst>
                                      </p:cBhvr>
                                      <p:tavLst>
                                        <p:tav tm="0">
                                          <p:val>
                                            <p:strVal val="#ppt_x"/>
                                          </p:val>
                                        </p:tav>
                                        <p:tav tm="100000">
                                          <p:val>
                                            <p:strVal val="#ppt_x"/>
                                          </p:val>
                                        </p:tav>
                                      </p:tavLst>
                                    </p:anim>
                                    <p:anim calcmode="lin" valueType="num">
                                      <p:cBhvr>
                                        <p:cTn id="13" dur="2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26" presetClass="entr" presetSubtype="0" fill="hold" nodeType="afterEffect">
                                  <p:stCondLst>
                                    <p:cond delay="25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725">
                                          <p:stCondLst>
                                            <p:cond delay="0"/>
                                          </p:stCondLst>
                                        </p:cTn>
                                        <p:tgtEl>
                                          <p:spTgt spid="2050"/>
                                        </p:tgtEl>
                                      </p:cBhvr>
                                    </p:animEffect>
                                    <p:anim calcmode="lin" valueType="num">
                                      <p:cBhvr>
                                        <p:cTn id="18" dur="2278"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9" dur="830"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0" dur="830" tmFilter="0, 0; 0.125,0.2665; 0.25,0.4; 0.375,0.465; 0.5,0.5;  0.625,0.535; 0.75,0.6; 0.875,0.7335; 1,1">
                                          <p:stCondLst>
                                            <p:cond delay="830"/>
                                          </p:stCondLst>
                                        </p:cTn>
                                        <p:tgtEl>
                                          <p:spTgt spid="2050"/>
                                        </p:tgtEl>
                                        <p:attrNameLst>
                                          <p:attrName>ppt_y</p:attrName>
                                        </p:attrNameLst>
                                      </p:cBhvr>
                                      <p:tavLst>
                                        <p:tav tm="0" fmla="#ppt_y-sin(pi*$)/9">
                                          <p:val>
                                            <p:fltVal val="0"/>
                                          </p:val>
                                        </p:tav>
                                        <p:tav tm="100000">
                                          <p:val>
                                            <p:fltVal val="1"/>
                                          </p:val>
                                        </p:tav>
                                      </p:tavLst>
                                    </p:anim>
                                    <p:anim calcmode="lin" valueType="num">
                                      <p:cBhvr>
                                        <p:cTn id="21" dur="415" tmFilter="0, 0; 0.125,0.2665; 0.25,0.4; 0.375,0.465; 0.5,0.5;  0.625,0.535; 0.75,0.6; 0.875,0.7335; 1,1">
                                          <p:stCondLst>
                                            <p:cond delay="1655"/>
                                          </p:stCondLst>
                                        </p:cTn>
                                        <p:tgtEl>
                                          <p:spTgt spid="2050"/>
                                        </p:tgtEl>
                                        <p:attrNameLst>
                                          <p:attrName>ppt_y</p:attrName>
                                        </p:attrNameLst>
                                      </p:cBhvr>
                                      <p:tavLst>
                                        <p:tav tm="0" fmla="#ppt_y-sin(pi*$)/27">
                                          <p:val>
                                            <p:fltVal val="0"/>
                                          </p:val>
                                        </p:tav>
                                        <p:tav tm="100000">
                                          <p:val>
                                            <p:fltVal val="1"/>
                                          </p:val>
                                        </p:tav>
                                      </p:tavLst>
                                    </p:anim>
                                    <p:anim calcmode="lin" valueType="num">
                                      <p:cBhvr>
                                        <p:cTn id="22" dur="205" tmFilter="0, 0; 0.125,0.2665; 0.25,0.4; 0.375,0.465; 0.5,0.5;  0.625,0.535; 0.75,0.6; 0.875,0.7335; 1,1">
                                          <p:stCondLst>
                                            <p:cond delay="2070"/>
                                          </p:stCondLst>
                                        </p:cTn>
                                        <p:tgtEl>
                                          <p:spTgt spid="2050"/>
                                        </p:tgtEl>
                                        <p:attrNameLst>
                                          <p:attrName>ppt_y</p:attrName>
                                        </p:attrNameLst>
                                      </p:cBhvr>
                                      <p:tavLst>
                                        <p:tav tm="0" fmla="#ppt_y-sin(pi*$)/81">
                                          <p:val>
                                            <p:fltVal val="0"/>
                                          </p:val>
                                        </p:tav>
                                        <p:tav tm="100000">
                                          <p:val>
                                            <p:fltVal val="1"/>
                                          </p:val>
                                        </p:tav>
                                      </p:tavLst>
                                    </p:anim>
                                    <p:animScale>
                                      <p:cBhvr>
                                        <p:cTn id="23" dur="33">
                                          <p:stCondLst>
                                            <p:cond delay="812"/>
                                          </p:stCondLst>
                                        </p:cTn>
                                        <p:tgtEl>
                                          <p:spTgt spid="2050"/>
                                        </p:tgtEl>
                                      </p:cBhvr>
                                      <p:to x="100000" y="60000"/>
                                    </p:animScale>
                                    <p:animScale>
                                      <p:cBhvr>
                                        <p:cTn id="24" dur="207" decel="50000">
                                          <p:stCondLst>
                                            <p:cond delay="845"/>
                                          </p:stCondLst>
                                        </p:cTn>
                                        <p:tgtEl>
                                          <p:spTgt spid="2050"/>
                                        </p:tgtEl>
                                      </p:cBhvr>
                                      <p:to x="100000" y="100000"/>
                                    </p:animScale>
                                    <p:animScale>
                                      <p:cBhvr>
                                        <p:cTn id="25" dur="33">
                                          <p:stCondLst>
                                            <p:cond delay="1640"/>
                                          </p:stCondLst>
                                        </p:cTn>
                                        <p:tgtEl>
                                          <p:spTgt spid="2050"/>
                                        </p:tgtEl>
                                      </p:cBhvr>
                                      <p:to x="100000" y="80000"/>
                                    </p:animScale>
                                    <p:animScale>
                                      <p:cBhvr>
                                        <p:cTn id="26" dur="207" decel="50000">
                                          <p:stCondLst>
                                            <p:cond delay="1673"/>
                                          </p:stCondLst>
                                        </p:cTn>
                                        <p:tgtEl>
                                          <p:spTgt spid="2050"/>
                                        </p:tgtEl>
                                      </p:cBhvr>
                                      <p:to x="100000" y="100000"/>
                                    </p:animScale>
                                    <p:animScale>
                                      <p:cBhvr>
                                        <p:cTn id="27" dur="33">
                                          <p:stCondLst>
                                            <p:cond delay="2052"/>
                                          </p:stCondLst>
                                        </p:cTn>
                                        <p:tgtEl>
                                          <p:spTgt spid="2050"/>
                                        </p:tgtEl>
                                      </p:cBhvr>
                                      <p:to x="100000" y="90000"/>
                                    </p:animScale>
                                    <p:animScale>
                                      <p:cBhvr>
                                        <p:cTn id="28" dur="207" decel="50000">
                                          <p:stCondLst>
                                            <p:cond delay="2085"/>
                                          </p:stCondLst>
                                        </p:cTn>
                                        <p:tgtEl>
                                          <p:spTgt spid="2050"/>
                                        </p:tgtEl>
                                      </p:cBhvr>
                                      <p:to x="100000" y="100000"/>
                                    </p:animScale>
                                    <p:animScale>
                                      <p:cBhvr>
                                        <p:cTn id="29" dur="33">
                                          <p:stCondLst>
                                            <p:cond delay="2260"/>
                                          </p:stCondLst>
                                        </p:cTn>
                                        <p:tgtEl>
                                          <p:spTgt spid="2050"/>
                                        </p:tgtEl>
                                      </p:cBhvr>
                                      <p:to x="100000" y="95000"/>
                                    </p:animScale>
                                    <p:animScale>
                                      <p:cBhvr>
                                        <p:cTn id="30" dur="207" decel="50000">
                                          <p:stCondLst>
                                            <p:cond delay="2293"/>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98FB47-397C-4B6D-9A3A-B41155315E4A}"/>
              </a:ext>
            </a:extLst>
          </p:cNvPr>
          <p:cNvSpPr txBox="1"/>
          <p:nvPr/>
        </p:nvSpPr>
        <p:spPr>
          <a:xfrm>
            <a:off x="1341884" y="421506"/>
            <a:ext cx="9721080" cy="1077218"/>
          </a:xfrm>
          <a:prstGeom prst="rect">
            <a:avLst/>
          </a:prstGeom>
          <a:noFill/>
        </p:spPr>
        <p:txBody>
          <a:bodyPr wrap="square" rtlCol="0">
            <a:spAutoFit/>
          </a:bodyPr>
          <a:lstStyle/>
          <a:p>
            <a:r>
              <a:rPr lang="es-MX" sz="3200" b="1" dirty="0">
                <a:solidFill>
                  <a:srgbClr val="0070C0"/>
                </a:solidFill>
              </a:rPr>
              <a:t>¿Es necesario integrar colaboradores en tu proyecto? ¿Por qué?</a:t>
            </a:r>
          </a:p>
        </p:txBody>
      </p:sp>
      <p:sp>
        <p:nvSpPr>
          <p:cNvPr id="3" name="CuadroTexto 2">
            <a:extLst>
              <a:ext uri="{FF2B5EF4-FFF2-40B4-BE49-F238E27FC236}">
                <a16:creationId xmlns:a16="http://schemas.microsoft.com/office/drawing/2014/main" id="{37EE7DEA-51B2-4ECB-8C68-B025EEA3AFFA}"/>
              </a:ext>
            </a:extLst>
          </p:cNvPr>
          <p:cNvSpPr txBox="1"/>
          <p:nvPr/>
        </p:nvSpPr>
        <p:spPr>
          <a:xfrm>
            <a:off x="1320823" y="1458650"/>
            <a:ext cx="9505056" cy="1754326"/>
          </a:xfrm>
          <a:prstGeom prst="rect">
            <a:avLst/>
          </a:prstGeom>
          <a:noFill/>
        </p:spPr>
        <p:txBody>
          <a:bodyPr wrap="square" rtlCol="0">
            <a:spAutoFit/>
          </a:bodyPr>
          <a:lstStyle/>
          <a:p>
            <a:r>
              <a:rPr lang="es-MX" b="1" dirty="0"/>
              <a:t>Si, pues considero que la principal razón de esto, es que, es imposible realizar todo por nosotros mismos, es muy difícil abarcar todas las necesidades de nuestro proyecto por mí mismo, por ejemplo, en mi caso para la elaboración de la pulsera tecnológica anti asaltos, necesito personal con conocimientos en desarrollo de productos tecnológicos, conocimientos con los que no cuento yo, de igual manera aplica para varios aspectos mas de mi proyecto. Para realizarlo necesito la colaboración de personas especializadas en ciertas áreas.</a:t>
            </a:r>
          </a:p>
        </p:txBody>
      </p:sp>
      <p:pic>
        <p:nvPicPr>
          <p:cNvPr id="3074" name="Picture 2" descr="Resultado de imagen para colaboradores de trabajo animado">
            <a:extLst>
              <a:ext uri="{FF2B5EF4-FFF2-40B4-BE49-F238E27FC236}">
                <a16:creationId xmlns:a16="http://schemas.microsoft.com/office/drawing/2014/main" id="{A690125B-F690-4622-94C7-80392D6C7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108" y="3212976"/>
            <a:ext cx="4752528" cy="328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50846"/>
      </p:ext>
    </p:extLst>
  </p:cSld>
  <p:clrMapOvr>
    <a:masterClrMapping/>
  </p:clrMapOvr>
  <mc:AlternateContent xmlns:mc="http://schemas.openxmlformats.org/markup-compatibility/2006" xmlns:p14="http://schemas.microsoft.com/office/powerpoint/2010/main">
    <mc:Choice Requires="p14">
      <p:transition spd="slow" p14:dur="4750" advTm="25000">
        <p14:honeycomb/>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750"/>
                                        <p:tgtEl>
                                          <p:spTgt spid="3"/>
                                        </p:tgtEl>
                                      </p:cBhvr>
                                    </p:animEffect>
                                    <p:anim calcmode="lin" valueType="num">
                                      <p:cBhvr>
                                        <p:cTn id="12" dur="1750" fill="hold"/>
                                        <p:tgtEl>
                                          <p:spTgt spid="3"/>
                                        </p:tgtEl>
                                        <p:attrNameLst>
                                          <p:attrName>ppt_x</p:attrName>
                                        </p:attrNameLst>
                                      </p:cBhvr>
                                      <p:tavLst>
                                        <p:tav tm="0">
                                          <p:val>
                                            <p:strVal val="#ppt_x"/>
                                          </p:val>
                                        </p:tav>
                                        <p:tav tm="100000">
                                          <p:val>
                                            <p:strVal val="#ppt_x"/>
                                          </p:val>
                                        </p:tav>
                                      </p:tavLst>
                                    </p:anim>
                                    <p:anim calcmode="lin" valueType="num">
                                      <p:cBhvr>
                                        <p:cTn id="13" dur="1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6" presetClass="entr" presetSubtype="0" fill="hold" nodeType="afterEffect">
                                  <p:stCondLst>
                                    <p:cond delay="25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725">
                                          <p:stCondLst>
                                            <p:cond delay="0"/>
                                          </p:stCondLst>
                                        </p:cTn>
                                        <p:tgtEl>
                                          <p:spTgt spid="3074"/>
                                        </p:tgtEl>
                                      </p:cBhvr>
                                    </p:animEffect>
                                    <p:anim calcmode="lin" valueType="num">
                                      <p:cBhvr>
                                        <p:cTn id="18" dur="2278"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9" dur="830"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0" dur="830" tmFilter="0, 0; 0.125,0.2665; 0.25,0.4; 0.375,0.465; 0.5,0.5;  0.625,0.535; 0.75,0.6; 0.875,0.7335; 1,1">
                                          <p:stCondLst>
                                            <p:cond delay="830"/>
                                          </p:stCondLst>
                                        </p:cTn>
                                        <p:tgtEl>
                                          <p:spTgt spid="3074"/>
                                        </p:tgtEl>
                                        <p:attrNameLst>
                                          <p:attrName>ppt_y</p:attrName>
                                        </p:attrNameLst>
                                      </p:cBhvr>
                                      <p:tavLst>
                                        <p:tav tm="0" fmla="#ppt_y-sin(pi*$)/9">
                                          <p:val>
                                            <p:fltVal val="0"/>
                                          </p:val>
                                        </p:tav>
                                        <p:tav tm="100000">
                                          <p:val>
                                            <p:fltVal val="1"/>
                                          </p:val>
                                        </p:tav>
                                      </p:tavLst>
                                    </p:anim>
                                    <p:anim calcmode="lin" valueType="num">
                                      <p:cBhvr>
                                        <p:cTn id="21" dur="415" tmFilter="0, 0; 0.125,0.2665; 0.25,0.4; 0.375,0.465; 0.5,0.5;  0.625,0.535; 0.75,0.6; 0.875,0.7335; 1,1">
                                          <p:stCondLst>
                                            <p:cond delay="1655"/>
                                          </p:stCondLst>
                                        </p:cTn>
                                        <p:tgtEl>
                                          <p:spTgt spid="3074"/>
                                        </p:tgtEl>
                                        <p:attrNameLst>
                                          <p:attrName>ppt_y</p:attrName>
                                        </p:attrNameLst>
                                      </p:cBhvr>
                                      <p:tavLst>
                                        <p:tav tm="0" fmla="#ppt_y-sin(pi*$)/27">
                                          <p:val>
                                            <p:fltVal val="0"/>
                                          </p:val>
                                        </p:tav>
                                        <p:tav tm="100000">
                                          <p:val>
                                            <p:fltVal val="1"/>
                                          </p:val>
                                        </p:tav>
                                      </p:tavLst>
                                    </p:anim>
                                    <p:anim calcmode="lin" valueType="num">
                                      <p:cBhvr>
                                        <p:cTn id="22" dur="205" tmFilter="0, 0; 0.125,0.2665; 0.25,0.4; 0.375,0.465; 0.5,0.5;  0.625,0.535; 0.75,0.6; 0.875,0.7335; 1,1">
                                          <p:stCondLst>
                                            <p:cond delay="2070"/>
                                          </p:stCondLst>
                                        </p:cTn>
                                        <p:tgtEl>
                                          <p:spTgt spid="3074"/>
                                        </p:tgtEl>
                                        <p:attrNameLst>
                                          <p:attrName>ppt_y</p:attrName>
                                        </p:attrNameLst>
                                      </p:cBhvr>
                                      <p:tavLst>
                                        <p:tav tm="0" fmla="#ppt_y-sin(pi*$)/81">
                                          <p:val>
                                            <p:fltVal val="0"/>
                                          </p:val>
                                        </p:tav>
                                        <p:tav tm="100000">
                                          <p:val>
                                            <p:fltVal val="1"/>
                                          </p:val>
                                        </p:tav>
                                      </p:tavLst>
                                    </p:anim>
                                    <p:animScale>
                                      <p:cBhvr>
                                        <p:cTn id="23" dur="33">
                                          <p:stCondLst>
                                            <p:cond delay="812"/>
                                          </p:stCondLst>
                                        </p:cTn>
                                        <p:tgtEl>
                                          <p:spTgt spid="3074"/>
                                        </p:tgtEl>
                                      </p:cBhvr>
                                      <p:to x="100000" y="60000"/>
                                    </p:animScale>
                                    <p:animScale>
                                      <p:cBhvr>
                                        <p:cTn id="24" dur="207" decel="50000">
                                          <p:stCondLst>
                                            <p:cond delay="845"/>
                                          </p:stCondLst>
                                        </p:cTn>
                                        <p:tgtEl>
                                          <p:spTgt spid="3074"/>
                                        </p:tgtEl>
                                      </p:cBhvr>
                                      <p:to x="100000" y="100000"/>
                                    </p:animScale>
                                    <p:animScale>
                                      <p:cBhvr>
                                        <p:cTn id="25" dur="33">
                                          <p:stCondLst>
                                            <p:cond delay="1640"/>
                                          </p:stCondLst>
                                        </p:cTn>
                                        <p:tgtEl>
                                          <p:spTgt spid="3074"/>
                                        </p:tgtEl>
                                      </p:cBhvr>
                                      <p:to x="100000" y="80000"/>
                                    </p:animScale>
                                    <p:animScale>
                                      <p:cBhvr>
                                        <p:cTn id="26" dur="207" decel="50000">
                                          <p:stCondLst>
                                            <p:cond delay="1673"/>
                                          </p:stCondLst>
                                        </p:cTn>
                                        <p:tgtEl>
                                          <p:spTgt spid="3074"/>
                                        </p:tgtEl>
                                      </p:cBhvr>
                                      <p:to x="100000" y="100000"/>
                                    </p:animScale>
                                    <p:animScale>
                                      <p:cBhvr>
                                        <p:cTn id="27" dur="33">
                                          <p:stCondLst>
                                            <p:cond delay="2052"/>
                                          </p:stCondLst>
                                        </p:cTn>
                                        <p:tgtEl>
                                          <p:spTgt spid="3074"/>
                                        </p:tgtEl>
                                      </p:cBhvr>
                                      <p:to x="100000" y="90000"/>
                                    </p:animScale>
                                    <p:animScale>
                                      <p:cBhvr>
                                        <p:cTn id="28" dur="207" decel="50000">
                                          <p:stCondLst>
                                            <p:cond delay="2085"/>
                                          </p:stCondLst>
                                        </p:cTn>
                                        <p:tgtEl>
                                          <p:spTgt spid="3074"/>
                                        </p:tgtEl>
                                      </p:cBhvr>
                                      <p:to x="100000" y="100000"/>
                                    </p:animScale>
                                    <p:animScale>
                                      <p:cBhvr>
                                        <p:cTn id="29" dur="33">
                                          <p:stCondLst>
                                            <p:cond delay="2260"/>
                                          </p:stCondLst>
                                        </p:cTn>
                                        <p:tgtEl>
                                          <p:spTgt spid="3074"/>
                                        </p:tgtEl>
                                      </p:cBhvr>
                                      <p:to x="100000" y="95000"/>
                                    </p:animScale>
                                    <p:animScale>
                                      <p:cBhvr>
                                        <p:cTn id="30" dur="207" decel="50000">
                                          <p:stCondLst>
                                            <p:cond delay="2293"/>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ción de contenido 2"/>
          <p:cNvSpPr>
            <a:spLocks noGrp="1"/>
          </p:cNvSpPr>
          <p:nvPr>
            <p:ph idx="1"/>
          </p:nvPr>
        </p:nvSpPr>
        <p:spPr>
          <a:xfrm>
            <a:off x="981844" y="1700808"/>
            <a:ext cx="10669547" cy="1728192"/>
          </a:xfrm>
        </p:spPr>
        <p:txBody>
          <a:bodyPr rtlCol="0">
            <a:normAutofit fontScale="77500" lnSpcReduction="20000"/>
          </a:bodyPr>
          <a:lstStyle/>
          <a:p>
            <a:pPr marL="0" indent="0">
              <a:buNone/>
            </a:pPr>
            <a:r>
              <a:rPr lang="es-MX" b="1" dirty="0"/>
              <a:t>En mi personal punto de vista y para mi caso en específico, considero que de no contar con el apoyo para la elaboración de mi proyecto, simplemente no podría llevar a cabo la realización de mi proyecto, pues en el incluyo la colaboración del gobierno de mi comunidad, elementos de la policía, ingenieros en informática, por mencionar a algunos, pues considero que la elaboración de un proyecto en general no es cosa de una sola persona, se necesitan muchos recursos humanos para concretar su creación.</a:t>
            </a:r>
          </a:p>
          <a:p>
            <a:pPr marL="0" indent="0" rtl="0">
              <a:buNone/>
            </a:pPr>
            <a:endParaRPr lang="es-ES" dirty="0"/>
          </a:p>
        </p:txBody>
      </p:sp>
      <p:sp>
        <p:nvSpPr>
          <p:cNvPr id="4" name="Marcador de posición de texto 3"/>
          <p:cNvSpPr>
            <a:spLocks noGrp="1"/>
          </p:cNvSpPr>
          <p:nvPr>
            <p:ph type="body" sz="half" idx="2"/>
          </p:nvPr>
        </p:nvSpPr>
        <p:spPr>
          <a:xfrm>
            <a:off x="1413892" y="299661"/>
            <a:ext cx="8928992" cy="1257131"/>
          </a:xfrm>
        </p:spPr>
        <p:txBody>
          <a:bodyPr rtlCol="0">
            <a:normAutofit fontScale="47500" lnSpcReduction="20000"/>
          </a:bodyPr>
          <a:lstStyle/>
          <a:p>
            <a:r>
              <a:rPr lang="es-MX" sz="7000" b="1" dirty="0">
                <a:solidFill>
                  <a:srgbClr val="0070C0"/>
                </a:solidFill>
              </a:rPr>
              <a:t>En caso de no contar con colaboradores, ¿qué consecuencias habría para el desarrollo de tu proyecto?</a:t>
            </a:r>
          </a:p>
          <a:p>
            <a:pPr rtl="0"/>
            <a:endParaRPr lang="es-ES" dirty="0"/>
          </a:p>
        </p:txBody>
      </p:sp>
      <p:pic>
        <p:nvPicPr>
          <p:cNvPr id="4098" name="Picture 2" descr="Resultado de imagen para sin colaboradores de trabajo animado">
            <a:extLst>
              <a:ext uri="{FF2B5EF4-FFF2-40B4-BE49-F238E27FC236}">
                <a16:creationId xmlns:a16="http://schemas.microsoft.com/office/drawing/2014/main" id="{4E15D370-A56E-48D1-8521-C16BE87C7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132" y="3453611"/>
            <a:ext cx="4608511" cy="3104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44039"/>
      </p:ext>
    </p:extLst>
  </p:cSld>
  <p:clrMapOvr>
    <a:masterClrMapping/>
  </p:clrMapOvr>
  <mc:AlternateContent xmlns:mc="http://schemas.openxmlformats.org/markup-compatibility/2006" xmlns:p14="http://schemas.microsoft.com/office/powerpoint/2010/main">
    <mc:Choice Requires="p14">
      <p:transition spd="slow" p14:dur="3000" advTm="27000">
        <p:push dir="u"/>
      </p:transition>
    </mc:Choice>
    <mc:Fallback xmlns="">
      <p:transition spd="slow" advTm="2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1250"/>
                                        <p:tgtEl>
                                          <p:spTgt spid="4">
                                            <p:txEl>
                                              <p:pRg st="0" end="0"/>
                                            </p:txEl>
                                          </p:spTgt>
                                        </p:tgtEl>
                                      </p:cBhvr>
                                    </p:animEffect>
                                  </p:childTnLst>
                                </p:cTn>
                              </p:par>
                            </p:childTnLst>
                          </p:cTn>
                        </p:par>
                        <p:par>
                          <p:cTn id="8" fill="hold">
                            <p:stCondLst>
                              <p:cond delay="1250"/>
                            </p:stCondLst>
                            <p:childTnLst>
                              <p:par>
                                <p:cTn id="9" presetID="42" presetClass="entr" presetSubtype="0"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6" presetClass="entr" presetSubtype="0" fill="hold" nodeType="afterEffect">
                                  <p:stCondLst>
                                    <p:cond delay="25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797">
                                          <p:stCondLst>
                                            <p:cond delay="0"/>
                                          </p:stCondLst>
                                        </p:cTn>
                                        <p:tgtEl>
                                          <p:spTgt spid="4098"/>
                                        </p:tgtEl>
                                      </p:cBhvr>
                                    </p:animEffect>
                                    <p:anim calcmode="lin" valueType="num">
                                      <p:cBhvr>
                                        <p:cTn id="18" dur="2505"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19" dur="913"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20" dur="913" tmFilter="0, 0; 0.125,0.2665; 0.25,0.4; 0.375,0.465; 0.5,0.5;  0.625,0.535; 0.75,0.6; 0.875,0.7335; 1,1">
                                          <p:stCondLst>
                                            <p:cond delay="913"/>
                                          </p:stCondLst>
                                        </p:cTn>
                                        <p:tgtEl>
                                          <p:spTgt spid="4098"/>
                                        </p:tgtEl>
                                        <p:attrNameLst>
                                          <p:attrName>ppt_y</p:attrName>
                                        </p:attrNameLst>
                                      </p:cBhvr>
                                      <p:tavLst>
                                        <p:tav tm="0" fmla="#ppt_y-sin(pi*$)/9">
                                          <p:val>
                                            <p:fltVal val="0"/>
                                          </p:val>
                                        </p:tav>
                                        <p:tav tm="100000">
                                          <p:val>
                                            <p:fltVal val="1"/>
                                          </p:val>
                                        </p:tav>
                                      </p:tavLst>
                                    </p:anim>
                                    <p:anim calcmode="lin" valueType="num">
                                      <p:cBhvr>
                                        <p:cTn id="21" dur="456" tmFilter="0, 0; 0.125,0.2665; 0.25,0.4; 0.375,0.465; 0.5,0.5;  0.625,0.535; 0.75,0.6; 0.875,0.7335; 1,1">
                                          <p:stCondLst>
                                            <p:cond delay="1821"/>
                                          </p:stCondLst>
                                        </p:cTn>
                                        <p:tgtEl>
                                          <p:spTgt spid="4098"/>
                                        </p:tgtEl>
                                        <p:attrNameLst>
                                          <p:attrName>ppt_y</p:attrName>
                                        </p:attrNameLst>
                                      </p:cBhvr>
                                      <p:tavLst>
                                        <p:tav tm="0" fmla="#ppt_y-sin(pi*$)/27">
                                          <p:val>
                                            <p:fltVal val="0"/>
                                          </p:val>
                                        </p:tav>
                                        <p:tav tm="100000">
                                          <p:val>
                                            <p:fltVal val="1"/>
                                          </p:val>
                                        </p:tav>
                                      </p:tavLst>
                                    </p:anim>
                                    <p:anim calcmode="lin" valueType="num">
                                      <p:cBhvr>
                                        <p:cTn id="22" dur="226" tmFilter="0, 0; 0.125,0.2665; 0.25,0.4; 0.375,0.465; 0.5,0.5;  0.625,0.535; 0.75,0.6; 0.875,0.7335; 1,1">
                                          <p:stCondLst>
                                            <p:cond delay="2277"/>
                                          </p:stCondLst>
                                        </p:cTn>
                                        <p:tgtEl>
                                          <p:spTgt spid="4098"/>
                                        </p:tgtEl>
                                        <p:attrNameLst>
                                          <p:attrName>ppt_y</p:attrName>
                                        </p:attrNameLst>
                                      </p:cBhvr>
                                      <p:tavLst>
                                        <p:tav tm="0" fmla="#ppt_y-sin(pi*$)/81">
                                          <p:val>
                                            <p:fltVal val="0"/>
                                          </p:val>
                                        </p:tav>
                                        <p:tav tm="100000">
                                          <p:val>
                                            <p:fltVal val="1"/>
                                          </p:val>
                                        </p:tav>
                                      </p:tavLst>
                                    </p:anim>
                                    <p:animScale>
                                      <p:cBhvr>
                                        <p:cTn id="23" dur="36">
                                          <p:stCondLst>
                                            <p:cond delay="894"/>
                                          </p:stCondLst>
                                        </p:cTn>
                                        <p:tgtEl>
                                          <p:spTgt spid="4098"/>
                                        </p:tgtEl>
                                      </p:cBhvr>
                                      <p:to x="100000" y="60000"/>
                                    </p:animScale>
                                    <p:animScale>
                                      <p:cBhvr>
                                        <p:cTn id="24" dur="228" decel="50000">
                                          <p:stCondLst>
                                            <p:cond delay="930"/>
                                          </p:stCondLst>
                                        </p:cTn>
                                        <p:tgtEl>
                                          <p:spTgt spid="4098"/>
                                        </p:tgtEl>
                                      </p:cBhvr>
                                      <p:to x="100000" y="100000"/>
                                    </p:animScale>
                                    <p:animScale>
                                      <p:cBhvr>
                                        <p:cTn id="25" dur="36">
                                          <p:stCondLst>
                                            <p:cond delay="1804"/>
                                          </p:stCondLst>
                                        </p:cTn>
                                        <p:tgtEl>
                                          <p:spTgt spid="4098"/>
                                        </p:tgtEl>
                                      </p:cBhvr>
                                      <p:to x="100000" y="80000"/>
                                    </p:animScale>
                                    <p:animScale>
                                      <p:cBhvr>
                                        <p:cTn id="26" dur="228" decel="50000">
                                          <p:stCondLst>
                                            <p:cond delay="1840"/>
                                          </p:stCondLst>
                                        </p:cTn>
                                        <p:tgtEl>
                                          <p:spTgt spid="4098"/>
                                        </p:tgtEl>
                                      </p:cBhvr>
                                      <p:to x="100000" y="100000"/>
                                    </p:animScale>
                                    <p:animScale>
                                      <p:cBhvr>
                                        <p:cTn id="27" dur="36">
                                          <p:stCondLst>
                                            <p:cond delay="2258"/>
                                          </p:stCondLst>
                                        </p:cTn>
                                        <p:tgtEl>
                                          <p:spTgt spid="4098"/>
                                        </p:tgtEl>
                                      </p:cBhvr>
                                      <p:to x="100000" y="90000"/>
                                    </p:animScale>
                                    <p:animScale>
                                      <p:cBhvr>
                                        <p:cTn id="28" dur="228" decel="50000">
                                          <p:stCondLst>
                                            <p:cond delay="2293"/>
                                          </p:stCondLst>
                                        </p:cTn>
                                        <p:tgtEl>
                                          <p:spTgt spid="4098"/>
                                        </p:tgtEl>
                                      </p:cBhvr>
                                      <p:to x="100000" y="100000"/>
                                    </p:animScale>
                                    <p:animScale>
                                      <p:cBhvr>
                                        <p:cTn id="29" dur="36">
                                          <p:stCondLst>
                                            <p:cond delay="2486"/>
                                          </p:stCondLst>
                                        </p:cTn>
                                        <p:tgtEl>
                                          <p:spTgt spid="4098"/>
                                        </p:tgtEl>
                                      </p:cBhvr>
                                      <p:to x="100000" y="95000"/>
                                    </p:animScale>
                                    <p:animScale>
                                      <p:cBhvr>
                                        <p:cTn id="30" dur="228" decel="50000">
                                          <p:stCondLst>
                                            <p:cond delay="2522"/>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08014" y="685800"/>
            <a:ext cx="11247038" cy="1375048"/>
          </a:xfrm>
        </p:spPr>
        <p:txBody>
          <a:bodyPr rtlCol="0">
            <a:normAutofit fontScale="90000"/>
          </a:bodyPr>
          <a:lstStyle/>
          <a:p>
            <a:r>
              <a:rPr lang="es-MX" b="1" dirty="0"/>
              <a:t>¿Qué tecnologías –aplicaciones, sitios Web, redes sociales- podrían ayudarte a encontrar personas interesadas en participar en tu proyecto?</a:t>
            </a:r>
          </a:p>
        </p:txBody>
      </p:sp>
      <p:sp>
        <p:nvSpPr>
          <p:cNvPr id="9" name="Marcador de posición de texto 8"/>
          <p:cNvSpPr>
            <a:spLocks noGrp="1"/>
          </p:cNvSpPr>
          <p:nvPr>
            <p:ph type="body" sz="half" idx="2"/>
          </p:nvPr>
        </p:nvSpPr>
        <p:spPr>
          <a:xfrm>
            <a:off x="608012" y="2276872"/>
            <a:ext cx="11031015" cy="3895328"/>
          </a:xfrm>
        </p:spPr>
        <p:txBody>
          <a:bodyPr rtlCol="0">
            <a:normAutofit/>
          </a:bodyPr>
          <a:lstStyle/>
          <a:p>
            <a:r>
              <a:rPr lang="es-MX" b="1" dirty="0"/>
              <a:t>Como principales tecnologías podría mencionar cuatro, la primera seria la pagina oficial del gobierno de mi comunidad, pues en ella y a ser una página del gobierno, considero que las personas tendrían más interés en él. La segunda seria </a:t>
            </a:r>
            <a:r>
              <a:rPr lang="es-MX" b="1" dirty="0" err="1"/>
              <a:t>You</a:t>
            </a:r>
            <a:r>
              <a:rPr lang="es-MX" b="1" dirty="0"/>
              <a:t> </a:t>
            </a:r>
            <a:r>
              <a:rPr lang="es-MX" b="1" dirty="0" err="1"/>
              <a:t>Tube</a:t>
            </a:r>
            <a:r>
              <a:rPr lang="es-MX" b="1" dirty="0"/>
              <a:t>, una de las redes sociales mas utilizadas en la actualidad, en ella todas las personas de diferentes regiones podrían tener acceso a mi proyecto e interesarse por ser partícipes. La tercera seria la red social Facebook en la cual podría pedir ayuda para concretar su desarrollo tanto con recursos humanos y recursos económicos. Finalmente, la cuarta, una página web, talvez la más importante, ya que con ella podría exponer de una manera mas completa mi proyecto, de esta manera alguna institución podría interesarse en mi proyecto y financiar su creación. </a:t>
            </a:r>
          </a:p>
          <a:p>
            <a:pPr rtl="0"/>
            <a:endParaRPr lang="es-ES" dirty="0"/>
          </a:p>
        </p:txBody>
      </p:sp>
      <p:pic>
        <p:nvPicPr>
          <p:cNvPr id="1026" name="Picture 2" descr="Resultado de imagen para PAGINA DEL GOBIERNO DE JUVENTINO ROSAS">
            <a:extLst>
              <a:ext uri="{FF2B5EF4-FFF2-40B4-BE49-F238E27FC236}">
                <a16:creationId xmlns:a16="http://schemas.microsoft.com/office/drawing/2014/main" id="{81939A4F-17A3-4F2F-BD78-279685CCC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836" y="4875456"/>
            <a:ext cx="2304256"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youtube">
            <a:extLst>
              <a:ext uri="{FF2B5EF4-FFF2-40B4-BE49-F238E27FC236}">
                <a16:creationId xmlns:a16="http://schemas.microsoft.com/office/drawing/2014/main" id="{5BDF45B2-4357-4A2F-89CB-91A05DFD9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916" y="4875455"/>
            <a:ext cx="2304256"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Facebook">
            <a:extLst>
              <a:ext uri="{FF2B5EF4-FFF2-40B4-BE49-F238E27FC236}">
                <a16:creationId xmlns:a16="http://schemas.microsoft.com/office/drawing/2014/main" id="{E16C1FD5-A204-4621-AAE7-F7081AAFD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412" y="4867274"/>
            <a:ext cx="251747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pagina web">
            <a:extLst>
              <a:ext uri="{FF2B5EF4-FFF2-40B4-BE49-F238E27FC236}">
                <a16:creationId xmlns:a16="http://schemas.microsoft.com/office/drawing/2014/main" id="{332F6F2C-21E7-4787-97F7-E27D66760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058" y="4867274"/>
            <a:ext cx="2667000"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92429"/>
      </p:ext>
    </p:extLst>
  </p:cSld>
  <p:clrMapOvr>
    <a:masterClrMapping/>
  </p:clrMapOvr>
  <mc:AlternateContent xmlns:mc="http://schemas.openxmlformats.org/markup-compatibility/2006" xmlns:p14="http://schemas.microsoft.com/office/powerpoint/2010/main">
    <mc:Choice Requires="p14">
      <p:transition spd="slow" p14:dur="3000" advTm="30000">
        <p:wheel spokes="1"/>
      </p:transition>
    </mc:Choice>
    <mc:Fallback xmlns="">
      <p:transition spd="slow" advTm="30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2250"/>
                                        <p:tgtEl>
                                          <p:spTgt spid="9">
                                            <p:txEl>
                                              <p:pRg st="0" end="0"/>
                                            </p:txEl>
                                          </p:spTgt>
                                        </p:tgtEl>
                                      </p:cBhvr>
                                    </p:animEffect>
                                    <p:anim calcmode="lin" valueType="num">
                                      <p:cBhvr>
                                        <p:cTn id="12" dur="22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22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125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725">
                                          <p:stCondLst>
                                            <p:cond delay="0"/>
                                          </p:stCondLst>
                                        </p:cTn>
                                        <p:tgtEl>
                                          <p:spTgt spid="1026"/>
                                        </p:tgtEl>
                                      </p:cBhvr>
                                    </p:animEffect>
                                    <p:anim calcmode="lin" valueType="num">
                                      <p:cBhvr>
                                        <p:cTn id="19" dur="2278"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0" dur="830"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1" dur="830" tmFilter="0, 0; 0.125,0.2665; 0.25,0.4; 0.375,0.465; 0.5,0.5;  0.625,0.535; 0.75,0.6; 0.875,0.7335; 1,1">
                                          <p:stCondLst>
                                            <p:cond delay="830"/>
                                          </p:stCondLst>
                                        </p:cTn>
                                        <p:tgtEl>
                                          <p:spTgt spid="1026"/>
                                        </p:tgtEl>
                                        <p:attrNameLst>
                                          <p:attrName>ppt_y</p:attrName>
                                        </p:attrNameLst>
                                      </p:cBhvr>
                                      <p:tavLst>
                                        <p:tav tm="0" fmla="#ppt_y-sin(pi*$)/9">
                                          <p:val>
                                            <p:fltVal val="0"/>
                                          </p:val>
                                        </p:tav>
                                        <p:tav tm="100000">
                                          <p:val>
                                            <p:fltVal val="1"/>
                                          </p:val>
                                        </p:tav>
                                      </p:tavLst>
                                    </p:anim>
                                    <p:anim calcmode="lin" valueType="num">
                                      <p:cBhvr>
                                        <p:cTn id="22" dur="415" tmFilter="0, 0; 0.125,0.2665; 0.25,0.4; 0.375,0.465; 0.5,0.5;  0.625,0.535; 0.75,0.6; 0.875,0.7335; 1,1">
                                          <p:stCondLst>
                                            <p:cond delay="1655"/>
                                          </p:stCondLst>
                                        </p:cTn>
                                        <p:tgtEl>
                                          <p:spTgt spid="1026"/>
                                        </p:tgtEl>
                                        <p:attrNameLst>
                                          <p:attrName>ppt_y</p:attrName>
                                        </p:attrNameLst>
                                      </p:cBhvr>
                                      <p:tavLst>
                                        <p:tav tm="0" fmla="#ppt_y-sin(pi*$)/27">
                                          <p:val>
                                            <p:fltVal val="0"/>
                                          </p:val>
                                        </p:tav>
                                        <p:tav tm="100000">
                                          <p:val>
                                            <p:fltVal val="1"/>
                                          </p:val>
                                        </p:tav>
                                      </p:tavLst>
                                    </p:anim>
                                    <p:anim calcmode="lin" valueType="num">
                                      <p:cBhvr>
                                        <p:cTn id="23" dur="205" tmFilter="0, 0; 0.125,0.2665; 0.25,0.4; 0.375,0.465; 0.5,0.5;  0.625,0.535; 0.75,0.6; 0.875,0.7335; 1,1">
                                          <p:stCondLst>
                                            <p:cond delay="2070"/>
                                          </p:stCondLst>
                                        </p:cTn>
                                        <p:tgtEl>
                                          <p:spTgt spid="1026"/>
                                        </p:tgtEl>
                                        <p:attrNameLst>
                                          <p:attrName>ppt_y</p:attrName>
                                        </p:attrNameLst>
                                      </p:cBhvr>
                                      <p:tavLst>
                                        <p:tav tm="0" fmla="#ppt_y-sin(pi*$)/81">
                                          <p:val>
                                            <p:fltVal val="0"/>
                                          </p:val>
                                        </p:tav>
                                        <p:tav tm="100000">
                                          <p:val>
                                            <p:fltVal val="1"/>
                                          </p:val>
                                        </p:tav>
                                      </p:tavLst>
                                    </p:anim>
                                    <p:animScale>
                                      <p:cBhvr>
                                        <p:cTn id="24" dur="33">
                                          <p:stCondLst>
                                            <p:cond delay="812"/>
                                          </p:stCondLst>
                                        </p:cTn>
                                        <p:tgtEl>
                                          <p:spTgt spid="1026"/>
                                        </p:tgtEl>
                                      </p:cBhvr>
                                      <p:to x="100000" y="60000"/>
                                    </p:animScale>
                                    <p:animScale>
                                      <p:cBhvr>
                                        <p:cTn id="25" dur="207" decel="50000">
                                          <p:stCondLst>
                                            <p:cond delay="845"/>
                                          </p:stCondLst>
                                        </p:cTn>
                                        <p:tgtEl>
                                          <p:spTgt spid="1026"/>
                                        </p:tgtEl>
                                      </p:cBhvr>
                                      <p:to x="100000" y="100000"/>
                                    </p:animScale>
                                    <p:animScale>
                                      <p:cBhvr>
                                        <p:cTn id="26" dur="33">
                                          <p:stCondLst>
                                            <p:cond delay="1640"/>
                                          </p:stCondLst>
                                        </p:cTn>
                                        <p:tgtEl>
                                          <p:spTgt spid="1026"/>
                                        </p:tgtEl>
                                      </p:cBhvr>
                                      <p:to x="100000" y="80000"/>
                                    </p:animScale>
                                    <p:animScale>
                                      <p:cBhvr>
                                        <p:cTn id="27" dur="207" decel="50000">
                                          <p:stCondLst>
                                            <p:cond delay="1673"/>
                                          </p:stCondLst>
                                        </p:cTn>
                                        <p:tgtEl>
                                          <p:spTgt spid="1026"/>
                                        </p:tgtEl>
                                      </p:cBhvr>
                                      <p:to x="100000" y="100000"/>
                                    </p:animScale>
                                    <p:animScale>
                                      <p:cBhvr>
                                        <p:cTn id="28" dur="33">
                                          <p:stCondLst>
                                            <p:cond delay="2052"/>
                                          </p:stCondLst>
                                        </p:cTn>
                                        <p:tgtEl>
                                          <p:spTgt spid="1026"/>
                                        </p:tgtEl>
                                      </p:cBhvr>
                                      <p:to x="100000" y="90000"/>
                                    </p:animScale>
                                    <p:animScale>
                                      <p:cBhvr>
                                        <p:cTn id="29" dur="207" decel="50000">
                                          <p:stCondLst>
                                            <p:cond delay="2085"/>
                                          </p:stCondLst>
                                        </p:cTn>
                                        <p:tgtEl>
                                          <p:spTgt spid="1026"/>
                                        </p:tgtEl>
                                      </p:cBhvr>
                                      <p:to x="100000" y="100000"/>
                                    </p:animScale>
                                    <p:animScale>
                                      <p:cBhvr>
                                        <p:cTn id="30" dur="33">
                                          <p:stCondLst>
                                            <p:cond delay="2260"/>
                                          </p:stCondLst>
                                        </p:cTn>
                                        <p:tgtEl>
                                          <p:spTgt spid="1026"/>
                                        </p:tgtEl>
                                      </p:cBhvr>
                                      <p:to x="100000" y="95000"/>
                                    </p:animScale>
                                    <p:animScale>
                                      <p:cBhvr>
                                        <p:cTn id="31" dur="207" decel="50000">
                                          <p:stCondLst>
                                            <p:cond delay="2293"/>
                                          </p:stCondLst>
                                        </p:cTn>
                                        <p:tgtEl>
                                          <p:spTgt spid="102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200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2500"/>
                                        <p:tgtEl>
                                          <p:spTgt spid="1028"/>
                                        </p:tgtEl>
                                      </p:cBhvr>
                                    </p:animEffect>
                                    <p:anim calcmode="lin" valueType="num">
                                      <p:cBhvr>
                                        <p:cTn id="37" dur="2500" fill="hold"/>
                                        <p:tgtEl>
                                          <p:spTgt spid="1028"/>
                                        </p:tgtEl>
                                        <p:attrNameLst>
                                          <p:attrName>ppt_w</p:attrName>
                                        </p:attrNameLst>
                                      </p:cBhvr>
                                      <p:tavLst>
                                        <p:tav tm="0" fmla="#ppt_w*sin(2.5*pi*$)">
                                          <p:val>
                                            <p:fltVal val="0"/>
                                          </p:val>
                                        </p:tav>
                                        <p:tav tm="100000">
                                          <p:val>
                                            <p:fltVal val="1"/>
                                          </p:val>
                                        </p:tav>
                                      </p:tavLst>
                                    </p:anim>
                                    <p:anim calcmode="lin" valueType="num">
                                      <p:cBhvr>
                                        <p:cTn id="38" dur="25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2500"/>
                                  </p:stCondLst>
                                  <p:childTnLst>
                                    <p:set>
                                      <p:cBhvr>
                                        <p:cTn id="42" dur="1" fill="hold">
                                          <p:stCondLst>
                                            <p:cond delay="0"/>
                                          </p:stCondLst>
                                        </p:cTn>
                                        <p:tgtEl>
                                          <p:spTgt spid="1030"/>
                                        </p:tgtEl>
                                        <p:attrNameLst>
                                          <p:attrName>style.visibility</p:attrName>
                                        </p:attrNameLst>
                                      </p:cBhvr>
                                      <p:to>
                                        <p:strVal val="visible"/>
                                      </p:to>
                                    </p:set>
                                    <p:animEffect transition="in" filter="wheel(1)">
                                      <p:cBhvr>
                                        <p:cTn id="43" dur="2500"/>
                                        <p:tgtEl>
                                          <p:spTgt spid="103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3000"/>
                                  </p:stCondLst>
                                  <p:childTnLst>
                                    <p:set>
                                      <p:cBhvr>
                                        <p:cTn id="47" dur="1" fill="hold">
                                          <p:stCondLst>
                                            <p:cond delay="0"/>
                                          </p:stCondLst>
                                        </p:cTn>
                                        <p:tgtEl>
                                          <p:spTgt spid="1032"/>
                                        </p:tgtEl>
                                        <p:attrNameLst>
                                          <p:attrName>style.visibility</p:attrName>
                                        </p:attrNameLst>
                                      </p:cBhvr>
                                      <p:to>
                                        <p:strVal val="visible"/>
                                      </p:to>
                                    </p:set>
                                    <p:animEffect transition="in" filter="randombar(horizontal)">
                                      <p:cBhvr>
                                        <p:cTn id="48" dur="175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3E8B902-599B-4BD1-A046-3BED3190DB88}"/>
              </a:ext>
            </a:extLst>
          </p:cNvPr>
          <p:cNvSpPr txBox="1"/>
          <p:nvPr/>
        </p:nvSpPr>
        <p:spPr>
          <a:xfrm>
            <a:off x="1629916" y="692696"/>
            <a:ext cx="8496944" cy="584775"/>
          </a:xfrm>
          <a:prstGeom prst="rect">
            <a:avLst/>
          </a:prstGeom>
          <a:noFill/>
        </p:spPr>
        <p:txBody>
          <a:bodyPr wrap="square" rtlCol="0">
            <a:spAutoFit/>
          </a:bodyPr>
          <a:lstStyle/>
          <a:p>
            <a:r>
              <a:rPr lang="es-MX" sz="3200" b="1" dirty="0">
                <a:solidFill>
                  <a:srgbClr val="0070C0"/>
                </a:solidFill>
              </a:rPr>
              <a:t>REFERENCIAS</a:t>
            </a:r>
          </a:p>
        </p:txBody>
      </p:sp>
      <p:sp>
        <p:nvSpPr>
          <p:cNvPr id="8" name="CuadroTexto 7">
            <a:extLst>
              <a:ext uri="{FF2B5EF4-FFF2-40B4-BE49-F238E27FC236}">
                <a16:creationId xmlns:a16="http://schemas.microsoft.com/office/drawing/2014/main" id="{19797B62-85AE-46B0-9E63-A7CB6FD56980}"/>
              </a:ext>
            </a:extLst>
          </p:cNvPr>
          <p:cNvSpPr txBox="1"/>
          <p:nvPr/>
        </p:nvSpPr>
        <p:spPr>
          <a:xfrm>
            <a:off x="1629916" y="1916832"/>
            <a:ext cx="8640960" cy="1200329"/>
          </a:xfrm>
          <a:prstGeom prst="rect">
            <a:avLst/>
          </a:prstGeom>
          <a:noFill/>
        </p:spPr>
        <p:txBody>
          <a:bodyPr wrap="square" rtlCol="0">
            <a:spAutoFit/>
          </a:bodyPr>
          <a:lstStyle/>
          <a:p>
            <a:r>
              <a:rPr lang="es-MX" dirty="0"/>
              <a:t>D.C.E. ESMERALDA ARREOLA. (2019). Segunda sesión síncrona del Módulo 23, “Diseño del proyecto de solución”. 14 de julio de 2019, de </a:t>
            </a:r>
            <a:r>
              <a:rPr lang="es-MX" dirty="0" err="1"/>
              <a:t>You</a:t>
            </a:r>
            <a:r>
              <a:rPr lang="es-MX" dirty="0"/>
              <a:t> </a:t>
            </a:r>
            <a:r>
              <a:rPr lang="es-MX" dirty="0" err="1"/>
              <a:t>Tube</a:t>
            </a:r>
            <a:r>
              <a:rPr lang="es-MX" dirty="0"/>
              <a:t> Sitio web: </a:t>
            </a:r>
          </a:p>
          <a:p>
            <a:r>
              <a:rPr lang="es-MX" u="sng" dirty="0">
                <a:hlinkClick r:id="rId2"/>
              </a:rPr>
              <a:t>https://youtu.be/RTMNecqzkmI</a:t>
            </a:r>
            <a:endParaRPr lang="es-MX" dirty="0"/>
          </a:p>
          <a:p>
            <a:endParaRPr lang="es-MX" dirty="0"/>
          </a:p>
        </p:txBody>
      </p:sp>
    </p:spTree>
    <p:extLst>
      <p:ext uri="{BB962C8B-B14F-4D97-AF65-F5344CB8AC3E}">
        <p14:creationId xmlns:p14="http://schemas.microsoft.com/office/powerpoint/2010/main" val="4121457320"/>
      </p:ext>
    </p:extLst>
  </p:cSld>
  <p:clrMapOvr>
    <a:masterClrMapping/>
  </p:clrMapOvr>
  <mc:AlternateContent xmlns:mc="http://schemas.openxmlformats.org/markup-compatibility/2006" xmlns:p14="http://schemas.microsoft.com/office/powerpoint/2010/main">
    <mc:Choice Requires="p14">
      <p:transition spd="slow" p14:dur="3000" advTm="12000">
        <p:split orient="vert"/>
      </p:transition>
    </mc:Choice>
    <mc:Fallback xmlns="">
      <p:transition spd="slow" advTm="1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21" fill="hold" grpId="0" nodeType="after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Office_13666347_TF02801084" id="{CD88FFC4-256B-4A8B-A834-3ED1FB95D122}" vid="{8EBA3372-4352-4BB3-92A0-2911D09DA088}"/>
    </a:ext>
  </a:extLst>
</a:theme>
</file>

<file path=ppt/theme/theme2.xml><?xml version="1.0" encoding="utf-8"?>
<a:theme xmlns:a="http://schemas.openxmlformats.org/drawingml/2006/main" name="Tema de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Tema de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5CCB2C71-1ED8-4540-B003-293B5E75C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9B8BCC-BF24-4800-92E1-9F891BBB27E6}">
  <ds:schemaRefs>
    <ds:schemaRef ds:uri="http://schemas.microsoft.com/sharepoint/v3/contenttype/forms"/>
  </ds:schemaRefs>
</ds:datastoreItem>
</file>

<file path=customXml/itemProps3.xml><?xml version="1.0" encoding="utf-8"?>
<ds:datastoreItem xmlns:ds="http://schemas.openxmlformats.org/officeDocument/2006/customXml" ds:itemID="{50AACE6D-8EB6-447A-8DFD-C2C0C52916A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Presentación empresarial o de marketing con un bloque cuadrado de vidrio (pantalla panorámica)</Template>
  <TotalTime>57</TotalTime>
  <Words>675</Words>
  <Application>Microsoft Office PowerPoint</Application>
  <PresentationFormat>Personalizado</PresentationFormat>
  <Paragraphs>51</Paragraphs>
  <Slides>8</Slides>
  <Notes>7</Notes>
  <HiddenSlides>0</HiddenSlides>
  <MMClips>1</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8</vt:i4>
      </vt:variant>
    </vt:vector>
  </HeadingPairs>
  <TitlesOfParts>
    <vt:vector size="11" baseType="lpstr">
      <vt:lpstr>Arial</vt:lpstr>
      <vt:lpstr>Corbel</vt:lpstr>
      <vt:lpstr>Marketing 16x9</vt:lpstr>
      <vt:lpstr>Fase 4: Dirección. División del trabajo</vt:lpstr>
      <vt:lpstr>Presentación de PowerPoint</vt:lpstr>
      <vt:lpstr>Presentación de PowerPoint</vt:lpstr>
      <vt:lpstr>¿Cuál es la importancia de la división del trabajo en la etapa de la organización?</vt:lpstr>
      <vt:lpstr>Presentación de PowerPoint</vt:lpstr>
      <vt:lpstr>Presentación de PowerPoint</vt:lpstr>
      <vt:lpstr>¿Qué tecnologías –aplicaciones, sitios Web, redes sociales- podrían ayudarte a encontrar personas interesadas en participar en tu proyecto?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Fase 4: Dirección. División del trabajo</dc:title>
  <dc:creator>Escalante Tovar</dc:creator>
  <cp:lastModifiedBy>Escalante Tovar</cp:lastModifiedBy>
  <cp:revision>7</cp:revision>
  <dcterms:created xsi:type="dcterms:W3CDTF">2019-07-13T02:19:17Z</dcterms:created>
  <dcterms:modified xsi:type="dcterms:W3CDTF">2019-07-14T15:02:05Z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