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AB5-EBB1-4002-B379-5233986F2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F7816E-98F5-46B9-99B8-EE4D24CE5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0F729-A40F-467E-BC04-13A5EACD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5D897-D7C0-4EA0-A578-E89629FD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F2AC6-3B53-4257-B372-51C761C7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53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85AA9-BC2F-41DB-82F9-D3ABB78A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42A45-8942-4187-907C-F61EF4AF2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59BC5-48C9-4449-9E20-7207A640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AD319-701A-440E-8B56-58AE2B6B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A509A8-5E51-4F1E-B481-CBE7D87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2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E45496-19F1-43F4-ABDF-702EB9868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82EB0F-C635-451A-98BF-040AB6475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4EBF9-D5F0-43BB-B23E-0F0B684E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AAF13-9AFB-4FD5-933E-CEA72E7A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F4126-1CEB-4CEC-A459-6EDE4425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0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A37CE-4F18-4CAA-9537-64C0A935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7AF03-2361-4042-B6A2-06F6BD28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9F93B-7B07-4DA7-8158-08FC7B71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E13BF-A1B2-4BF6-A22F-08F901AA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7D178-0A5E-44F4-805F-FA8BC7F6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9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CB860-A20F-47CC-A8A4-FEA8F6EC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067FBE-A8B1-46C4-8B3C-2945EEA1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B9586-A35F-46E8-A70A-9CC520F5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40279-C288-44E7-A64E-03BB8FC3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511E8-5A1A-4CC2-811B-A701DA20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1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DFFB8-ABD2-48E2-80A1-72D3930A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34F50-D9F0-4A92-8C15-324BF4032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3EC774-6580-44A7-932C-0E64139D3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FDDD13-88DD-4FBF-ADF7-416A0419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47AD06-3803-47A8-8494-E41BD408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15EAD1-ABB1-4945-BD7C-BC19C3DC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1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EECDF-5E56-4580-8FC1-0C5C37C3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8216BF-9F52-41C5-A810-086FCF154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7103D9-38E3-4E11-8E19-9510EB4AC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22EC3A-D537-42D8-BDCA-EF6F1E657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E3B27-6B08-4E2C-8841-8CDC4D607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757493-E75F-486B-BBD8-B4EAD17A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4BA0B0-7C63-427A-8271-0E080FD6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ED163A-5D99-465F-A948-52E1A2F5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2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AE64-312C-4C6B-B43E-A6C3CB0D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AB3D97-16A0-4694-AE00-616886D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DE93F-D5E7-4D49-A916-5B0AA965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5F861F-A3DB-4415-923D-3C36188F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4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48AEAD-B2FA-4AA5-94C2-F462A182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8A56F2-9F96-4168-8475-861F7069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D78AB6-88E9-419D-A303-CED5398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72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FCFFF-F2CB-4943-9584-A330FA7C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008B5-C0A7-42DF-8842-CD7027B9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C833B8-F5B1-40C2-A65F-6029C30E7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D0F56C-C503-461A-98CF-DCB6FED1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8E848A-7247-4D61-B73D-D9A8B6C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BDD520-F7DD-4621-9F6E-5AEB1349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30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4063A-3A27-4D8F-A1CB-349764F1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B86700-829D-4F57-BE68-B7A1832D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98899C-4D65-4EEA-AA25-57F30CBC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542C6C-E4E4-4CBD-98AE-05AAC383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B11E1-6779-4196-BB56-B9D3CB19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490FFC-4E62-46B5-83BE-34646F4B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7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FB122-57E2-4307-9200-048B9743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FE9B98-54DA-4681-9387-97370421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2E994-0FCE-452F-B95F-33C44FA05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B149-7C10-4404-BC47-8345E9582227}" type="datetimeFigureOut">
              <a:rPr lang="es-MX" smtClean="0"/>
              <a:t>07/07/2019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7E932-6397-4B10-895F-6A55ABC92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B4368D-F293-48F2-9667-D66C2835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EEA4-63C9-4A84-A434-6CC306F0BF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3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B55708F-598E-4B44-868D-B29A09586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119270"/>
            <a:ext cx="11661913" cy="6586330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ECC1397-6173-490D-969F-A3FFA05D0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Escalante Tovar</dc:creator>
  <cp:lastModifiedBy>Escalante Tovar</cp:lastModifiedBy>
  <cp:revision>2</cp:revision>
  <dcterms:created xsi:type="dcterms:W3CDTF">2019-07-08T04:40:26Z</dcterms:created>
  <dcterms:modified xsi:type="dcterms:W3CDTF">2019-07-08T04:54:31Z</dcterms:modified>
</cp:coreProperties>
</file>